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6" r:id="rId4"/>
    <p:sldId id="258" r:id="rId5"/>
    <p:sldId id="263" r:id="rId6"/>
    <p:sldId id="257" r:id="rId7"/>
    <p:sldId id="259" r:id="rId8"/>
    <p:sldId id="265" r:id="rId9"/>
    <p:sldId id="260" r:id="rId10"/>
    <p:sldId id="264" r:id="rId11"/>
    <p:sldId id="266" r:id="rId12"/>
    <p:sldId id="261" r:id="rId13"/>
    <p:sldId id="262" r:id="rId14"/>
    <p:sldId id="295"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67" autoAdjust="0"/>
  </p:normalViewPr>
  <p:slideViewPr>
    <p:cSldViewPr snapToGrid="0">
      <p:cViewPr varScale="1">
        <p:scale>
          <a:sx n="77" d="100"/>
          <a:sy n="77" d="100"/>
        </p:scale>
        <p:origin x="1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CD41B-ED0B-4803-B483-6DF94947AC6A}" type="datetimeFigureOut">
              <a:rPr lang="en-GB" smtClean="0"/>
              <a:t>09/08/2019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78FA-EBD1-4CAB-81E6-2D78775327B4}" type="slidenum">
              <a:rPr lang="en-GB" smtClean="0"/>
              <a:t>‹#›</a:t>
            </a:fld>
            <a:endParaRPr lang="en-GB"/>
          </a:p>
        </p:txBody>
      </p:sp>
    </p:spTree>
    <p:extLst>
      <p:ext uri="{BB962C8B-B14F-4D97-AF65-F5344CB8AC3E}">
        <p14:creationId xmlns:p14="http://schemas.microsoft.com/office/powerpoint/2010/main" val="293441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Alternatively, use actual blank masks that are available from most good stationers/art shops</a:t>
            </a:r>
          </a:p>
        </p:txBody>
      </p:sp>
      <p:sp>
        <p:nvSpPr>
          <p:cNvPr id="4" name="Slide Number Placeholder 3"/>
          <p:cNvSpPr>
            <a:spLocks noGrp="1"/>
          </p:cNvSpPr>
          <p:nvPr>
            <p:ph type="sldNum" sz="quarter" idx="10"/>
          </p:nvPr>
        </p:nvSpPr>
        <p:spPr/>
        <p:txBody>
          <a:bodyPr/>
          <a:lstStyle/>
          <a:p>
            <a:fld id="{517078FA-EBD1-4CAB-81E6-2D78775327B4}" type="slidenum">
              <a:rPr lang="en-GB" smtClean="0"/>
              <a:t>2</a:t>
            </a:fld>
            <a:endParaRPr lang="en-GB"/>
          </a:p>
        </p:txBody>
      </p:sp>
    </p:spTree>
    <p:extLst>
      <p:ext uri="{BB962C8B-B14F-4D97-AF65-F5344CB8AC3E}">
        <p14:creationId xmlns:p14="http://schemas.microsoft.com/office/powerpoint/2010/main" val="369132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http://maxpixel.freegreatpicture.com/Bloody-Smeared-Accident-Hand-Wound-Blood-Wounding-525988</a:t>
            </a:r>
          </a:p>
          <a:p>
            <a:r>
              <a:rPr lang="en-GB" dirty="0"/>
              <a:t>By Vincent Le </a:t>
            </a:r>
            <a:r>
              <a:rPr lang="en-GB" dirty="0" err="1"/>
              <a:t>Moign</a:t>
            </a:r>
            <a:r>
              <a:rPr lang="en-GB" dirty="0"/>
              <a:t>, CC BY 4.0, https://commons.wikimedia.org/w/index.php?curid=68650652</a:t>
            </a:r>
          </a:p>
        </p:txBody>
      </p:sp>
      <p:sp>
        <p:nvSpPr>
          <p:cNvPr id="4" name="Slide Number Placeholder 3"/>
          <p:cNvSpPr>
            <a:spLocks noGrp="1"/>
          </p:cNvSpPr>
          <p:nvPr>
            <p:ph type="sldNum" sz="quarter" idx="10"/>
          </p:nvPr>
        </p:nvSpPr>
        <p:spPr/>
        <p:txBody>
          <a:bodyPr/>
          <a:lstStyle/>
          <a:p>
            <a:fld id="{517078FA-EBD1-4CAB-81E6-2D78775327B4}" type="slidenum">
              <a:rPr lang="en-GB" smtClean="0"/>
              <a:t>5</a:t>
            </a:fld>
            <a:endParaRPr lang="en-GB"/>
          </a:p>
        </p:txBody>
      </p:sp>
    </p:spTree>
    <p:extLst>
      <p:ext uri="{BB962C8B-B14F-4D97-AF65-F5344CB8AC3E}">
        <p14:creationId xmlns:p14="http://schemas.microsoft.com/office/powerpoint/2010/main" val="164476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7078FA-EBD1-4CAB-81E6-2D78775327B4}" type="slidenum">
              <a:rPr lang="en-GB" smtClean="0"/>
              <a:t>6</a:t>
            </a:fld>
            <a:endParaRPr lang="en-GB"/>
          </a:p>
        </p:txBody>
      </p:sp>
    </p:spTree>
    <p:extLst>
      <p:ext uri="{BB962C8B-B14F-4D97-AF65-F5344CB8AC3E}">
        <p14:creationId xmlns:p14="http://schemas.microsoft.com/office/powerpoint/2010/main" val="360803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899FDB-DCA9-4AED-A444-3CE29E264549}"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318970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99FDB-DCA9-4AED-A444-3CE29E264549}"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425303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99FDB-DCA9-4AED-A444-3CE29E264549}"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875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325113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2586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5536B-528E-4E49-85AD-78DA38E8E033}"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40625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5536B-528E-4E49-85AD-78DA38E8E033}"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36800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5536B-528E-4E49-85AD-78DA38E8E033}" type="datetimeFigureOut">
              <a:rPr lang="en-GB" smtClean="0"/>
              <a:t>09/08/2019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97027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5536B-528E-4E49-85AD-78DA38E8E033}" type="datetimeFigureOut">
              <a:rPr lang="en-GB" smtClean="0"/>
              <a:t>09/08/2019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374880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536B-528E-4E49-85AD-78DA38E8E033}" type="datetimeFigureOut">
              <a:rPr lang="en-GB" smtClean="0"/>
              <a:t>09/08/2019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3545486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5536B-528E-4E49-85AD-78DA38E8E033}"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408010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899FDB-DCA9-4AED-A444-3CE29E264549}"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405849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5536B-528E-4E49-85AD-78DA38E8E033}"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422553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4219972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887241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29624"/>
            <a:ext cx="7772400" cy="1470262"/>
          </a:xfrm>
        </p:spPr>
        <p:txBody>
          <a:bodyPr/>
          <a:lstStyle/>
          <a:p>
            <a:r>
              <a:rPr lang="en-US"/>
              <a:t>Click to edit Master title style</a:t>
            </a:r>
          </a:p>
        </p:txBody>
      </p:sp>
      <p:sp>
        <p:nvSpPr>
          <p:cNvPr id="3" name="Subtitle 2"/>
          <p:cNvSpPr>
            <a:spLocks noGrp="1"/>
          </p:cNvSpPr>
          <p:nvPr>
            <p:ph type="subTitle" idx="1"/>
          </p:nvPr>
        </p:nvSpPr>
        <p:spPr>
          <a:xfrm>
            <a:off x="1371600" y="3886845"/>
            <a:ext cx="6400800" cy="1752385"/>
          </a:xfrm>
        </p:spPr>
        <p:txBody>
          <a:bodyPr/>
          <a:lstStyle>
            <a:lvl1pPr marL="0" indent="0" algn="ctr">
              <a:buNone/>
              <a:defRPr/>
            </a:lvl1pPr>
            <a:lvl2pPr marL="464287" indent="0" algn="ctr">
              <a:buNone/>
              <a:defRPr/>
            </a:lvl2pPr>
            <a:lvl3pPr marL="928573" indent="0" algn="ctr">
              <a:buNone/>
              <a:defRPr/>
            </a:lvl3pPr>
            <a:lvl4pPr marL="1392860" indent="0" algn="ctr">
              <a:buNone/>
              <a:defRPr/>
            </a:lvl4pPr>
            <a:lvl5pPr marL="1857146" indent="0" algn="ctr">
              <a:buNone/>
              <a:defRPr/>
            </a:lvl5pPr>
            <a:lvl6pPr marL="2321433" indent="0" algn="ctr">
              <a:buNone/>
              <a:defRPr/>
            </a:lvl6pPr>
            <a:lvl7pPr marL="2785720" indent="0" algn="ctr">
              <a:buNone/>
              <a:defRPr/>
            </a:lvl7pPr>
            <a:lvl8pPr marL="3250006" indent="0" algn="ctr">
              <a:buNone/>
              <a:defRPr/>
            </a:lvl8pPr>
            <a:lvl9pPr marL="371429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E821B2-3290-4A6E-BED9-CF71ACB2C5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61594E-F50A-4236-A4F1-2EE629BB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019064-59CC-4EED-8E7D-8F5947971206}"/>
              </a:ext>
            </a:extLst>
          </p:cNvPr>
          <p:cNvSpPr>
            <a:spLocks noGrp="1" noChangeArrowheads="1"/>
          </p:cNvSpPr>
          <p:nvPr>
            <p:ph type="sldNum" sz="quarter" idx="12"/>
          </p:nvPr>
        </p:nvSpPr>
        <p:spPr>
          <a:ln/>
        </p:spPr>
        <p:txBody>
          <a:bodyPr/>
          <a:lstStyle>
            <a:lvl1pPr>
              <a:defRPr/>
            </a:lvl1pPr>
          </a:lstStyle>
          <a:p>
            <a:pPr>
              <a:defRPr/>
            </a:pPr>
            <a:fld id="{1A20D050-4F41-45E7-BC75-ED5779EE48D1}" type="slidenum">
              <a:rPr lang="en-GB" altLang="en-US"/>
              <a:pPr>
                <a:defRPr/>
              </a:pPr>
              <a:t>‹#›</a:t>
            </a:fld>
            <a:endParaRPr lang="en-GB" altLang="en-US"/>
          </a:p>
        </p:txBody>
      </p:sp>
    </p:spTree>
    <p:extLst>
      <p:ext uri="{BB962C8B-B14F-4D97-AF65-F5344CB8AC3E}">
        <p14:creationId xmlns:p14="http://schemas.microsoft.com/office/powerpoint/2010/main" val="756005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778FB-B08D-445D-92FE-FA4FB1BF5B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D742DD-8079-418D-8D90-0F23581A95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776D8A-908A-4CD7-9DF7-E09401FB720D}"/>
              </a:ext>
            </a:extLst>
          </p:cNvPr>
          <p:cNvSpPr>
            <a:spLocks noGrp="1" noChangeArrowheads="1"/>
          </p:cNvSpPr>
          <p:nvPr>
            <p:ph type="sldNum" sz="quarter" idx="12"/>
          </p:nvPr>
        </p:nvSpPr>
        <p:spPr>
          <a:ln/>
        </p:spPr>
        <p:txBody>
          <a:bodyPr/>
          <a:lstStyle>
            <a:lvl1pPr>
              <a:defRPr/>
            </a:lvl1pPr>
          </a:lstStyle>
          <a:p>
            <a:pPr>
              <a:defRPr/>
            </a:pPr>
            <a:fld id="{A9339663-0D6A-483E-BFAF-641FC423F1DD}" type="slidenum">
              <a:rPr lang="en-GB" altLang="en-US"/>
              <a:pPr>
                <a:defRPr/>
              </a:pPr>
              <a:t>‹#›</a:t>
            </a:fld>
            <a:endParaRPr lang="en-GB" altLang="en-US"/>
          </a:p>
        </p:txBody>
      </p:sp>
    </p:spTree>
    <p:extLst>
      <p:ext uri="{BB962C8B-B14F-4D97-AF65-F5344CB8AC3E}">
        <p14:creationId xmlns:p14="http://schemas.microsoft.com/office/powerpoint/2010/main" val="2953693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563"/>
            <a:ext cx="7772400" cy="1360638"/>
          </a:xfrm>
        </p:spPr>
        <p:txBody>
          <a:bodyPr anchor="t"/>
          <a:lstStyle>
            <a:lvl1pPr algn="l">
              <a:defRPr sz="4062" b="1" cap="all"/>
            </a:lvl1pPr>
          </a:lstStyle>
          <a:p>
            <a:r>
              <a:rPr lang="en-US"/>
              <a:t>Click to edit Master title style</a:t>
            </a:r>
          </a:p>
        </p:txBody>
      </p:sp>
      <p:sp>
        <p:nvSpPr>
          <p:cNvPr id="3" name="Text Placeholder 2"/>
          <p:cNvSpPr>
            <a:spLocks noGrp="1"/>
          </p:cNvSpPr>
          <p:nvPr>
            <p:ph type="body" idx="1"/>
          </p:nvPr>
        </p:nvSpPr>
        <p:spPr>
          <a:xfrm>
            <a:off x="721996" y="2906671"/>
            <a:ext cx="7772400" cy="1500892"/>
          </a:xfrm>
        </p:spPr>
        <p:txBody>
          <a:bodyPr anchor="b"/>
          <a:lstStyle>
            <a:lvl1pPr marL="0" indent="0">
              <a:buNone/>
              <a:defRPr sz="2031"/>
            </a:lvl1pPr>
            <a:lvl2pPr marL="464287" indent="0">
              <a:buNone/>
              <a:defRPr sz="1828"/>
            </a:lvl2pPr>
            <a:lvl3pPr marL="928573" indent="0">
              <a:buNone/>
              <a:defRPr sz="1625"/>
            </a:lvl3pPr>
            <a:lvl4pPr marL="1392860" indent="0">
              <a:buNone/>
              <a:defRPr sz="1422"/>
            </a:lvl4pPr>
            <a:lvl5pPr marL="1857146" indent="0">
              <a:buNone/>
              <a:defRPr sz="1422"/>
            </a:lvl5pPr>
            <a:lvl6pPr marL="2321433" indent="0">
              <a:buNone/>
              <a:defRPr sz="1422"/>
            </a:lvl6pPr>
            <a:lvl7pPr marL="2785720" indent="0">
              <a:buNone/>
              <a:defRPr sz="1422"/>
            </a:lvl7pPr>
            <a:lvl8pPr marL="3250006" indent="0">
              <a:buNone/>
              <a:defRPr sz="1422"/>
            </a:lvl8pPr>
            <a:lvl9pPr marL="3714293" indent="0">
              <a:buNone/>
              <a:defRPr sz="1422"/>
            </a:lvl9pPr>
          </a:lstStyle>
          <a:p>
            <a:pPr lvl="0"/>
            <a:r>
              <a:rPr lang="en-US"/>
              <a:t>Click to edit Master text styles</a:t>
            </a:r>
          </a:p>
        </p:txBody>
      </p:sp>
      <p:sp>
        <p:nvSpPr>
          <p:cNvPr id="4" name="Rectangle 4">
            <a:extLst>
              <a:ext uri="{FF2B5EF4-FFF2-40B4-BE49-F238E27FC236}">
                <a16:creationId xmlns:a16="http://schemas.microsoft.com/office/drawing/2014/main" id="{260D92E3-C4DB-494E-9B6D-64B8108637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B52F22-4547-40EC-B38B-41CCB14000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3D21-DEA9-4333-BCEF-BC6FA05B0B64}"/>
              </a:ext>
            </a:extLst>
          </p:cNvPr>
          <p:cNvSpPr>
            <a:spLocks noGrp="1" noChangeArrowheads="1"/>
          </p:cNvSpPr>
          <p:nvPr>
            <p:ph type="sldNum" sz="quarter" idx="12"/>
          </p:nvPr>
        </p:nvSpPr>
        <p:spPr>
          <a:ln/>
        </p:spPr>
        <p:txBody>
          <a:bodyPr/>
          <a:lstStyle>
            <a:lvl1pPr>
              <a:defRPr/>
            </a:lvl1pPr>
          </a:lstStyle>
          <a:p>
            <a:pPr>
              <a:defRPr/>
            </a:pPr>
            <a:fld id="{4ED63125-18D2-4D08-8C6E-BFCEE5906C80}" type="slidenum">
              <a:rPr lang="en-GB" altLang="en-US"/>
              <a:pPr>
                <a:defRPr/>
              </a:pPr>
              <a:t>‹#›</a:t>
            </a:fld>
            <a:endParaRPr lang="en-GB" altLang="en-US"/>
          </a:p>
        </p:txBody>
      </p:sp>
    </p:spTree>
    <p:extLst>
      <p:ext uri="{BB962C8B-B14F-4D97-AF65-F5344CB8AC3E}">
        <p14:creationId xmlns:p14="http://schemas.microsoft.com/office/powerpoint/2010/main" val="58840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7B010F-F7DD-47E0-9251-433D798C865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8A6F19-6063-44A4-B73C-BA9BC89EFC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47E6E0-A05D-4D9C-92C3-047C5DC7A311}"/>
              </a:ext>
            </a:extLst>
          </p:cNvPr>
          <p:cNvSpPr>
            <a:spLocks noGrp="1" noChangeArrowheads="1"/>
          </p:cNvSpPr>
          <p:nvPr>
            <p:ph type="sldNum" sz="quarter" idx="12"/>
          </p:nvPr>
        </p:nvSpPr>
        <p:spPr>
          <a:ln/>
        </p:spPr>
        <p:txBody>
          <a:bodyPr/>
          <a:lstStyle>
            <a:lvl1pPr>
              <a:defRPr/>
            </a:lvl1pPr>
          </a:lstStyle>
          <a:p>
            <a:pPr>
              <a:defRPr/>
            </a:pPr>
            <a:fld id="{965927FB-3489-4A62-8870-8F7E3C17DE8A}" type="slidenum">
              <a:rPr lang="en-GB" altLang="en-US"/>
              <a:pPr>
                <a:defRPr/>
              </a:pPr>
              <a:t>‹#›</a:t>
            </a:fld>
            <a:endParaRPr lang="en-GB" altLang="en-US"/>
          </a:p>
        </p:txBody>
      </p:sp>
    </p:spTree>
    <p:extLst>
      <p:ext uri="{BB962C8B-B14F-4D97-AF65-F5344CB8AC3E}">
        <p14:creationId xmlns:p14="http://schemas.microsoft.com/office/powerpoint/2010/main" val="4277810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48"/>
            <a:ext cx="4040506"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4" name="Content Placeholder 3"/>
          <p:cNvSpPr>
            <a:spLocks noGrp="1"/>
          </p:cNvSpPr>
          <p:nvPr>
            <p:ph sz="half" idx="2"/>
          </p:nvPr>
        </p:nvSpPr>
        <p:spPr>
          <a:xfrm>
            <a:off x="457200" y="2174763"/>
            <a:ext cx="4040506"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392" y="1534748"/>
            <a:ext cx="4042410"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6" name="Content Placeholder 5"/>
          <p:cNvSpPr>
            <a:spLocks noGrp="1"/>
          </p:cNvSpPr>
          <p:nvPr>
            <p:ph sz="quarter" idx="4"/>
          </p:nvPr>
        </p:nvSpPr>
        <p:spPr>
          <a:xfrm>
            <a:off x="4644392" y="2174763"/>
            <a:ext cx="4042410"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2F8276-A82B-4A5D-A408-AA1DC146198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273D922-A442-4449-B869-F839AD85D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8BCDF6E-4556-44AB-A266-90BB2C664135}"/>
              </a:ext>
            </a:extLst>
          </p:cNvPr>
          <p:cNvSpPr>
            <a:spLocks noGrp="1" noChangeArrowheads="1"/>
          </p:cNvSpPr>
          <p:nvPr>
            <p:ph type="sldNum" sz="quarter" idx="12"/>
          </p:nvPr>
        </p:nvSpPr>
        <p:spPr>
          <a:ln/>
        </p:spPr>
        <p:txBody>
          <a:bodyPr/>
          <a:lstStyle>
            <a:lvl1pPr>
              <a:defRPr/>
            </a:lvl1pPr>
          </a:lstStyle>
          <a:p>
            <a:pPr>
              <a:defRPr/>
            </a:pPr>
            <a:fld id="{C5FDFE4A-547E-4CC7-8E2B-68FBAEF77B04}" type="slidenum">
              <a:rPr lang="en-GB" altLang="en-US"/>
              <a:pPr>
                <a:defRPr/>
              </a:pPr>
              <a:t>‹#›</a:t>
            </a:fld>
            <a:endParaRPr lang="en-GB" altLang="en-US"/>
          </a:p>
        </p:txBody>
      </p:sp>
    </p:spTree>
    <p:extLst>
      <p:ext uri="{BB962C8B-B14F-4D97-AF65-F5344CB8AC3E}">
        <p14:creationId xmlns:p14="http://schemas.microsoft.com/office/powerpoint/2010/main" val="315094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FDFEB-8B17-4656-B3F9-ACBB14D9ECF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DF5BD-524B-4D89-82FA-E183AC87E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D29903C-2B30-445A-BE4B-164E7DF244C3}"/>
              </a:ext>
            </a:extLst>
          </p:cNvPr>
          <p:cNvSpPr>
            <a:spLocks noGrp="1" noChangeArrowheads="1"/>
          </p:cNvSpPr>
          <p:nvPr>
            <p:ph type="sldNum" sz="quarter" idx="12"/>
          </p:nvPr>
        </p:nvSpPr>
        <p:spPr>
          <a:ln/>
        </p:spPr>
        <p:txBody>
          <a:bodyPr/>
          <a:lstStyle>
            <a:lvl1pPr>
              <a:defRPr/>
            </a:lvl1pPr>
          </a:lstStyle>
          <a:p>
            <a:pPr>
              <a:defRPr/>
            </a:pPr>
            <a:fld id="{7A7A395C-9BEF-4AB9-B984-AE56D3BFF520}" type="slidenum">
              <a:rPr lang="en-GB" altLang="en-US"/>
              <a:pPr>
                <a:defRPr/>
              </a:pPr>
              <a:t>‹#›</a:t>
            </a:fld>
            <a:endParaRPr lang="en-GB" altLang="en-US"/>
          </a:p>
        </p:txBody>
      </p:sp>
    </p:spTree>
    <p:extLst>
      <p:ext uri="{BB962C8B-B14F-4D97-AF65-F5344CB8AC3E}">
        <p14:creationId xmlns:p14="http://schemas.microsoft.com/office/powerpoint/2010/main" val="386315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F3B93D-8E5F-49CE-BFBE-AB5D0242188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B448A0A-5F9F-4CDA-AE9F-DA6AD060E5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F057D10-A940-4766-82B0-4A710ECED847}"/>
              </a:ext>
            </a:extLst>
          </p:cNvPr>
          <p:cNvSpPr>
            <a:spLocks noGrp="1" noChangeArrowheads="1"/>
          </p:cNvSpPr>
          <p:nvPr>
            <p:ph type="sldNum" sz="quarter" idx="12"/>
          </p:nvPr>
        </p:nvSpPr>
        <p:spPr>
          <a:ln/>
        </p:spPr>
        <p:txBody>
          <a:bodyPr/>
          <a:lstStyle>
            <a:lvl1pPr>
              <a:defRPr/>
            </a:lvl1pPr>
          </a:lstStyle>
          <a:p>
            <a:pPr>
              <a:defRPr/>
            </a:pPr>
            <a:fld id="{90FE4537-DBCC-46EE-BC33-3A6BC4148C56}" type="slidenum">
              <a:rPr lang="en-GB" altLang="en-US"/>
              <a:pPr>
                <a:defRPr/>
              </a:pPr>
              <a:t>‹#›</a:t>
            </a:fld>
            <a:endParaRPr lang="en-GB" altLang="en-US"/>
          </a:p>
        </p:txBody>
      </p:sp>
    </p:spTree>
    <p:extLst>
      <p:ext uri="{BB962C8B-B14F-4D97-AF65-F5344CB8AC3E}">
        <p14:creationId xmlns:p14="http://schemas.microsoft.com/office/powerpoint/2010/main" val="398755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99FDB-DCA9-4AED-A444-3CE29E264549}" type="datetimeFigureOut">
              <a:rPr lang="en-GB" smtClean="0"/>
              <a:t>09/08/2019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4154200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452"/>
            <a:ext cx="3007995" cy="1162345"/>
          </a:xfrm>
        </p:spPr>
        <p:txBody>
          <a:bodyPr anchor="b"/>
          <a:lstStyle>
            <a:lvl1pPr algn="l">
              <a:defRPr sz="2031" b="1"/>
            </a:lvl1pPr>
          </a:lstStyle>
          <a:p>
            <a:r>
              <a:rPr lang="en-US"/>
              <a:t>Click to edit Master title style</a:t>
            </a:r>
          </a:p>
        </p:txBody>
      </p:sp>
      <p:sp>
        <p:nvSpPr>
          <p:cNvPr id="3" name="Content Placeholder 2"/>
          <p:cNvSpPr>
            <a:spLocks noGrp="1"/>
          </p:cNvSpPr>
          <p:nvPr>
            <p:ph idx="1"/>
          </p:nvPr>
        </p:nvSpPr>
        <p:spPr>
          <a:xfrm>
            <a:off x="3575686" y="272450"/>
            <a:ext cx="5111114" cy="5853643"/>
          </a:xfrm>
        </p:spPr>
        <p:txBody>
          <a:bodyPr/>
          <a:lstStyle>
            <a:lvl1pPr>
              <a:defRPr sz="3250"/>
            </a:lvl1pPr>
            <a:lvl2pPr>
              <a:defRPr sz="2843"/>
            </a:lvl2pPr>
            <a:lvl3pPr>
              <a:defRPr sz="2437"/>
            </a:lvl3pPr>
            <a:lvl4pPr>
              <a:defRPr sz="2031"/>
            </a:lvl4pPr>
            <a:lvl5pPr>
              <a:defRPr sz="2031"/>
            </a:lvl5pPr>
            <a:lvl6pPr>
              <a:defRPr sz="2031"/>
            </a:lvl6pPr>
            <a:lvl7pPr>
              <a:defRPr sz="2031"/>
            </a:lvl7pPr>
            <a:lvl8pPr>
              <a:defRPr sz="2031"/>
            </a:lvl8pPr>
            <a:lvl9pPr>
              <a:defRPr sz="20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4796"/>
            <a:ext cx="3007995" cy="4691298"/>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196FE36A-DC6B-4CF4-9C89-C0A7C77B43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1888E3A-C439-4875-864F-C453250EE9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7007B77-F551-4DBB-8617-3D6FFF55858F}"/>
              </a:ext>
            </a:extLst>
          </p:cNvPr>
          <p:cNvSpPr>
            <a:spLocks noGrp="1" noChangeArrowheads="1"/>
          </p:cNvSpPr>
          <p:nvPr>
            <p:ph type="sldNum" sz="quarter" idx="12"/>
          </p:nvPr>
        </p:nvSpPr>
        <p:spPr>
          <a:ln/>
        </p:spPr>
        <p:txBody>
          <a:bodyPr/>
          <a:lstStyle>
            <a:lvl1pPr>
              <a:defRPr/>
            </a:lvl1pPr>
          </a:lstStyle>
          <a:p>
            <a:pPr>
              <a:defRPr/>
            </a:pPr>
            <a:fld id="{27921331-D6A5-4027-A83C-A431495E5589}" type="slidenum">
              <a:rPr lang="en-GB" altLang="en-US"/>
              <a:pPr>
                <a:defRPr/>
              </a:pPr>
              <a:t>‹#›</a:t>
            </a:fld>
            <a:endParaRPr lang="en-GB" altLang="en-US"/>
          </a:p>
        </p:txBody>
      </p:sp>
    </p:spTree>
    <p:extLst>
      <p:ext uri="{BB962C8B-B14F-4D97-AF65-F5344CB8AC3E}">
        <p14:creationId xmlns:p14="http://schemas.microsoft.com/office/powerpoint/2010/main" val="215862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924"/>
            <a:ext cx="5486400" cy="565858"/>
          </a:xfrm>
        </p:spPr>
        <p:txBody>
          <a:bodyPr anchor="b"/>
          <a:lstStyle>
            <a:lvl1pPr algn="l">
              <a:defRPr sz="2031" b="1"/>
            </a:lvl1pPr>
          </a:lstStyle>
          <a:p>
            <a:r>
              <a:rPr lang="en-US"/>
              <a:t>Click to edit Master title style</a:t>
            </a:r>
          </a:p>
        </p:txBody>
      </p:sp>
      <p:sp>
        <p:nvSpPr>
          <p:cNvPr id="3" name="Picture Placeholder 2"/>
          <p:cNvSpPr>
            <a:spLocks noGrp="1"/>
          </p:cNvSpPr>
          <p:nvPr>
            <p:ph type="pic" idx="1"/>
          </p:nvPr>
        </p:nvSpPr>
        <p:spPr>
          <a:xfrm>
            <a:off x="1792606" y="612609"/>
            <a:ext cx="5486400" cy="4115768"/>
          </a:xfrm>
        </p:spPr>
        <p:txBody>
          <a:bodyPr/>
          <a:lstStyle>
            <a:lvl1pPr marL="0" indent="0">
              <a:buNone/>
              <a:defRPr sz="3250"/>
            </a:lvl1pPr>
            <a:lvl2pPr marL="464287" indent="0">
              <a:buNone/>
              <a:defRPr sz="2843"/>
            </a:lvl2pPr>
            <a:lvl3pPr marL="928573" indent="0">
              <a:buNone/>
              <a:defRPr sz="2437"/>
            </a:lvl3pPr>
            <a:lvl4pPr marL="1392860" indent="0">
              <a:buNone/>
              <a:defRPr sz="2031"/>
            </a:lvl4pPr>
            <a:lvl5pPr marL="1857146" indent="0">
              <a:buNone/>
              <a:defRPr sz="2031"/>
            </a:lvl5pPr>
            <a:lvl6pPr marL="2321433" indent="0">
              <a:buNone/>
              <a:defRPr sz="2031"/>
            </a:lvl6pPr>
            <a:lvl7pPr marL="2785720" indent="0">
              <a:buNone/>
              <a:defRPr sz="2031"/>
            </a:lvl7pPr>
            <a:lvl8pPr marL="3250006" indent="0">
              <a:buNone/>
              <a:defRPr sz="2031"/>
            </a:lvl8pPr>
            <a:lvl9pPr marL="3714293" indent="0">
              <a:buNone/>
              <a:defRPr sz="2031"/>
            </a:lvl9pPr>
          </a:lstStyle>
          <a:p>
            <a:pPr lvl="0"/>
            <a:endParaRPr lang="en-US" noProof="0"/>
          </a:p>
        </p:txBody>
      </p:sp>
      <p:sp>
        <p:nvSpPr>
          <p:cNvPr id="4" name="Text Placeholder 3"/>
          <p:cNvSpPr>
            <a:spLocks noGrp="1"/>
          </p:cNvSpPr>
          <p:nvPr>
            <p:ph type="body" sz="half" idx="2"/>
          </p:nvPr>
        </p:nvSpPr>
        <p:spPr>
          <a:xfrm>
            <a:off x="1792606" y="5366780"/>
            <a:ext cx="5486400" cy="806065"/>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F326A65E-87F4-4706-8E01-F979395A304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2D047A4-01D9-460B-90BE-D91F45F2A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3DCDB0A-D3B7-4608-87E5-2AB8B53B6208}"/>
              </a:ext>
            </a:extLst>
          </p:cNvPr>
          <p:cNvSpPr>
            <a:spLocks noGrp="1" noChangeArrowheads="1"/>
          </p:cNvSpPr>
          <p:nvPr>
            <p:ph type="sldNum" sz="quarter" idx="12"/>
          </p:nvPr>
        </p:nvSpPr>
        <p:spPr>
          <a:ln/>
        </p:spPr>
        <p:txBody>
          <a:bodyPr/>
          <a:lstStyle>
            <a:lvl1pPr>
              <a:defRPr/>
            </a:lvl1pPr>
          </a:lstStyle>
          <a:p>
            <a:pPr>
              <a:defRPr/>
            </a:pPr>
            <a:fld id="{09CC180B-717A-4568-A910-5EAFD3AC9E20}" type="slidenum">
              <a:rPr lang="en-GB" altLang="en-US"/>
              <a:pPr>
                <a:defRPr/>
              </a:pPr>
              <a:t>‹#›</a:t>
            </a:fld>
            <a:endParaRPr lang="en-GB" altLang="en-US"/>
          </a:p>
        </p:txBody>
      </p:sp>
    </p:spTree>
    <p:extLst>
      <p:ext uri="{BB962C8B-B14F-4D97-AF65-F5344CB8AC3E}">
        <p14:creationId xmlns:p14="http://schemas.microsoft.com/office/powerpoint/2010/main" val="275091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15F8D-4379-4AC1-B28C-71C9348491A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3C75D13-DBEA-48D5-BAA8-B50EC2209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7ED32A-6EF5-4EA0-ADBF-4ADC19E73C1F}"/>
              </a:ext>
            </a:extLst>
          </p:cNvPr>
          <p:cNvSpPr>
            <a:spLocks noGrp="1" noChangeArrowheads="1"/>
          </p:cNvSpPr>
          <p:nvPr>
            <p:ph type="sldNum" sz="quarter" idx="12"/>
          </p:nvPr>
        </p:nvSpPr>
        <p:spPr>
          <a:ln/>
        </p:spPr>
        <p:txBody>
          <a:bodyPr/>
          <a:lstStyle>
            <a:lvl1pPr>
              <a:defRPr/>
            </a:lvl1pPr>
          </a:lstStyle>
          <a:p>
            <a:pPr>
              <a:defRPr/>
            </a:pPr>
            <a:fld id="{22312919-4C35-4FB5-90E2-A52AFE184C46}" type="slidenum">
              <a:rPr lang="en-GB" altLang="en-US"/>
              <a:pPr>
                <a:defRPr/>
              </a:pPr>
              <a:t>‹#›</a:t>
            </a:fld>
            <a:endParaRPr lang="en-GB" altLang="en-US"/>
          </a:p>
        </p:txBody>
      </p:sp>
    </p:spTree>
    <p:extLst>
      <p:ext uri="{BB962C8B-B14F-4D97-AF65-F5344CB8AC3E}">
        <p14:creationId xmlns:p14="http://schemas.microsoft.com/office/powerpoint/2010/main" val="1118937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064"/>
            <a:ext cx="2057401" cy="5852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064"/>
            <a:ext cx="5989321" cy="5852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B3C8B0-379A-4351-A657-65F0463B690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A3204-2360-416B-ACA1-C7862AB6D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1E65E4-6B3A-4E10-8629-7393DF84CAF9}"/>
              </a:ext>
            </a:extLst>
          </p:cNvPr>
          <p:cNvSpPr>
            <a:spLocks noGrp="1" noChangeArrowheads="1"/>
          </p:cNvSpPr>
          <p:nvPr>
            <p:ph type="sldNum" sz="quarter" idx="12"/>
          </p:nvPr>
        </p:nvSpPr>
        <p:spPr>
          <a:ln/>
        </p:spPr>
        <p:txBody>
          <a:bodyPr/>
          <a:lstStyle>
            <a:lvl1pPr>
              <a:defRPr/>
            </a:lvl1pPr>
          </a:lstStyle>
          <a:p>
            <a:pPr>
              <a:defRPr/>
            </a:pPr>
            <a:fld id="{AD1490ED-1F3B-4D70-A97B-57DF678775C7}" type="slidenum">
              <a:rPr lang="en-GB" altLang="en-US"/>
              <a:pPr>
                <a:defRPr/>
              </a:pPr>
              <a:t>‹#›</a:t>
            </a:fld>
            <a:endParaRPr lang="en-GB" altLang="en-US"/>
          </a:p>
        </p:txBody>
      </p:sp>
    </p:spTree>
    <p:extLst>
      <p:ext uri="{BB962C8B-B14F-4D97-AF65-F5344CB8AC3E}">
        <p14:creationId xmlns:p14="http://schemas.microsoft.com/office/powerpoint/2010/main" val="403564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99FDB-DCA9-4AED-A444-3CE29E264549}"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269734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99FDB-DCA9-4AED-A444-3CE29E264549}" type="datetimeFigureOut">
              <a:rPr lang="en-GB" smtClean="0"/>
              <a:t>09/08/2019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219001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899FDB-DCA9-4AED-A444-3CE29E264549}" type="datetimeFigureOut">
              <a:rPr lang="en-GB" smtClean="0"/>
              <a:t>09/08/2019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415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99FDB-DCA9-4AED-A444-3CE29E264549}" type="datetimeFigureOut">
              <a:rPr lang="en-GB" smtClean="0"/>
              <a:t>09/08/2019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81454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99FDB-DCA9-4AED-A444-3CE29E264549}"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408224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99FDB-DCA9-4AED-A444-3CE29E264549}" type="datetimeFigureOut">
              <a:rPr lang="en-GB" smtClean="0"/>
              <a:t>09/08/2019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BB781-4BAD-4A83-B8B8-48ED1972CC7C}" type="slidenum">
              <a:rPr lang="en-GB" smtClean="0"/>
              <a:t>‹#›</a:t>
            </a:fld>
            <a:endParaRPr lang="en-GB"/>
          </a:p>
        </p:txBody>
      </p:sp>
    </p:spTree>
    <p:extLst>
      <p:ext uri="{BB962C8B-B14F-4D97-AF65-F5344CB8AC3E}">
        <p14:creationId xmlns:p14="http://schemas.microsoft.com/office/powerpoint/2010/main" val="150192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99FDB-DCA9-4AED-A444-3CE29E264549}" type="datetimeFigureOut">
              <a:rPr lang="en-GB" smtClean="0"/>
              <a:t>09/08/2019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BB781-4BAD-4A83-B8B8-48ED1972CC7C}" type="slidenum">
              <a:rPr lang="en-GB" smtClean="0"/>
              <a:t>‹#›</a:t>
            </a:fld>
            <a:endParaRPr lang="en-GB"/>
          </a:p>
        </p:txBody>
      </p:sp>
    </p:spTree>
    <p:extLst>
      <p:ext uri="{BB962C8B-B14F-4D97-AF65-F5344CB8AC3E}">
        <p14:creationId xmlns:p14="http://schemas.microsoft.com/office/powerpoint/2010/main" val="397519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5536B-528E-4E49-85AD-78DA38E8E033}" type="datetimeFigureOut">
              <a:rPr lang="en-GB" smtClean="0"/>
              <a:t>09/08/2019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03BC9-3432-454D-957C-E2A7688C071C}" type="slidenum">
              <a:rPr lang="en-GB" smtClean="0"/>
              <a:t>‹#›</a:t>
            </a:fld>
            <a:endParaRPr lang="en-GB"/>
          </a:p>
        </p:txBody>
      </p:sp>
    </p:spTree>
    <p:extLst>
      <p:ext uri="{BB962C8B-B14F-4D97-AF65-F5344CB8AC3E}">
        <p14:creationId xmlns:p14="http://schemas.microsoft.com/office/powerpoint/2010/main" val="3384194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100000">
              <a:srgbClr val="72BFC5"/>
            </a:gs>
            <a:gs pos="100000">
              <a:srgbClr val="72B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B36AD6-FBA1-4757-8CF9-21B6AE283407}"/>
              </a:ext>
            </a:extLst>
          </p:cNvPr>
          <p:cNvSpPr>
            <a:spLocks noGrp="1" noChangeArrowheads="1"/>
          </p:cNvSpPr>
          <p:nvPr>
            <p:ph type="title"/>
          </p:nvPr>
        </p:nvSpPr>
        <p:spPr bwMode="auto">
          <a:xfrm>
            <a:off x="457845" y="274062"/>
            <a:ext cx="822831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DB0AE91-40F9-4230-8EA8-627A01B0EBC7}"/>
              </a:ext>
            </a:extLst>
          </p:cNvPr>
          <p:cNvSpPr>
            <a:spLocks noGrp="1" noChangeArrowheads="1"/>
          </p:cNvSpPr>
          <p:nvPr>
            <p:ph type="body" idx="1"/>
          </p:nvPr>
        </p:nvSpPr>
        <p:spPr bwMode="auto">
          <a:xfrm>
            <a:off x="457845" y="1600845"/>
            <a:ext cx="8228310" cy="452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AB03A6E-78F6-4428-9951-524141DD5791}"/>
              </a:ext>
            </a:extLst>
          </p:cNvPr>
          <p:cNvSpPr>
            <a:spLocks noGrp="1" noChangeArrowheads="1"/>
          </p:cNvSpPr>
          <p:nvPr>
            <p:ph type="dt" sz="half" idx="2"/>
          </p:nvPr>
        </p:nvSpPr>
        <p:spPr bwMode="auto">
          <a:xfrm>
            <a:off x="457845" y="6245391"/>
            <a:ext cx="2132848"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22">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B4DB974-5D3F-4685-A77B-77F67847B4BE}"/>
              </a:ext>
            </a:extLst>
          </p:cNvPr>
          <p:cNvSpPr>
            <a:spLocks noGrp="1" noChangeArrowheads="1"/>
          </p:cNvSpPr>
          <p:nvPr>
            <p:ph type="ftr" sz="quarter" idx="3"/>
          </p:nvPr>
        </p:nvSpPr>
        <p:spPr bwMode="auto">
          <a:xfrm>
            <a:off x="3124308" y="6245391"/>
            <a:ext cx="2895385"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22">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5B5B419-6F8E-4A40-B29A-17746345B499}"/>
              </a:ext>
            </a:extLst>
          </p:cNvPr>
          <p:cNvSpPr>
            <a:spLocks noGrp="1" noChangeArrowheads="1"/>
          </p:cNvSpPr>
          <p:nvPr>
            <p:ph type="sldNum" sz="quarter" idx="4"/>
          </p:nvPr>
        </p:nvSpPr>
        <p:spPr bwMode="auto">
          <a:xfrm>
            <a:off x="6553308" y="6245391"/>
            <a:ext cx="2132847"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22"/>
            </a:lvl1pPr>
          </a:lstStyle>
          <a:p>
            <a:pPr>
              <a:defRPr/>
            </a:pPr>
            <a:fld id="{BF6ABC18-BC49-4EFB-BDE2-FF2C2163349E}" type="slidenum">
              <a:rPr lang="en-GB" altLang="en-US"/>
              <a:pPr>
                <a:defRPr/>
              </a:pPr>
              <a:t>‹#›</a:t>
            </a:fld>
            <a:endParaRPr lang="en-GB" altLang="en-US"/>
          </a:p>
        </p:txBody>
      </p:sp>
    </p:spTree>
    <p:extLst>
      <p:ext uri="{BB962C8B-B14F-4D97-AF65-F5344CB8AC3E}">
        <p14:creationId xmlns:p14="http://schemas.microsoft.com/office/powerpoint/2010/main" val="6292452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68">
          <a:solidFill>
            <a:schemeClr val="tx2"/>
          </a:solidFill>
          <a:latin typeface="+mj-lt"/>
          <a:ea typeface="+mj-ea"/>
          <a:cs typeface="+mj-cs"/>
        </a:defRPr>
      </a:lvl1pPr>
      <a:lvl2pPr algn="ctr" rtl="0" eaLnBrk="0" fontAlgn="base" hangingPunct="0">
        <a:spcBef>
          <a:spcPct val="0"/>
        </a:spcBef>
        <a:spcAft>
          <a:spcPct val="0"/>
        </a:spcAft>
        <a:defRPr sz="4468">
          <a:solidFill>
            <a:schemeClr val="tx2"/>
          </a:solidFill>
          <a:latin typeface="Arial" charset="0"/>
          <a:cs typeface="Arial" charset="0"/>
        </a:defRPr>
      </a:lvl2pPr>
      <a:lvl3pPr algn="ctr" rtl="0" eaLnBrk="0" fontAlgn="base" hangingPunct="0">
        <a:spcBef>
          <a:spcPct val="0"/>
        </a:spcBef>
        <a:spcAft>
          <a:spcPct val="0"/>
        </a:spcAft>
        <a:defRPr sz="4468">
          <a:solidFill>
            <a:schemeClr val="tx2"/>
          </a:solidFill>
          <a:latin typeface="Arial" charset="0"/>
          <a:cs typeface="Arial" charset="0"/>
        </a:defRPr>
      </a:lvl3pPr>
      <a:lvl4pPr algn="ctr" rtl="0" eaLnBrk="0" fontAlgn="base" hangingPunct="0">
        <a:spcBef>
          <a:spcPct val="0"/>
        </a:spcBef>
        <a:spcAft>
          <a:spcPct val="0"/>
        </a:spcAft>
        <a:defRPr sz="4468">
          <a:solidFill>
            <a:schemeClr val="tx2"/>
          </a:solidFill>
          <a:latin typeface="Arial" charset="0"/>
          <a:cs typeface="Arial" charset="0"/>
        </a:defRPr>
      </a:lvl4pPr>
      <a:lvl5pPr algn="ctr" rtl="0" eaLnBrk="0" fontAlgn="base" hangingPunct="0">
        <a:spcBef>
          <a:spcPct val="0"/>
        </a:spcBef>
        <a:spcAft>
          <a:spcPct val="0"/>
        </a:spcAft>
        <a:defRPr sz="4468">
          <a:solidFill>
            <a:schemeClr val="tx2"/>
          </a:solidFill>
          <a:latin typeface="Arial" charset="0"/>
          <a:cs typeface="Arial" charset="0"/>
        </a:defRPr>
      </a:lvl5pPr>
      <a:lvl6pPr marL="464287" algn="ctr" rtl="0" fontAlgn="base">
        <a:spcBef>
          <a:spcPct val="0"/>
        </a:spcBef>
        <a:spcAft>
          <a:spcPct val="0"/>
        </a:spcAft>
        <a:defRPr sz="4468">
          <a:solidFill>
            <a:schemeClr val="tx2"/>
          </a:solidFill>
          <a:latin typeface="Arial" charset="0"/>
          <a:cs typeface="Arial" charset="0"/>
        </a:defRPr>
      </a:lvl6pPr>
      <a:lvl7pPr marL="928573" algn="ctr" rtl="0" fontAlgn="base">
        <a:spcBef>
          <a:spcPct val="0"/>
        </a:spcBef>
        <a:spcAft>
          <a:spcPct val="0"/>
        </a:spcAft>
        <a:defRPr sz="4468">
          <a:solidFill>
            <a:schemeClr val="tx2"/>
          </a:solidFill>
          <a:latin typeface="Arial" charset="0"/>
          <a:cs typeface="Arial" charset="0"/>
        </a:defRPr>
      </a:lvl7pPr>
      <a:lvl8pPr marL="1392860" algn="ctr" rtl="0" fontAlgn="base">
        <a:spcBef>
          <a:spcPct val="0"/>
        </a:spcBef>
        <a:spcAft>
          <a:spcPct val="0"/>
        </a:spcAft>
        <a:defRPr sz="4468">
          <a:solidFill>
            <a:schemeClr val="tx2"/>
          </a:solidFill>
          <a:latin typeface="Arial" charset="0"/>
          <a:cs typeface="Arial" charset="0"/>
        </a:defRPr>
      </a:lvl8pPr>
      <a:lvl9pPr marL="1857146" algn="ctr" rtl="0" fontAlgn="base">
        <a:spcBef>
          <a:spcPct val="0"/>
        </a:spcBef>
        <a:spcAft>
          <a:spcPct val="0"/>
        </a:spcAft>
        <a:defRPr sz="4468">
          <a:solidFill>
            <a:schemeClr val="tx2"/>
          </a:solidFill>
          <a:latin typeface="Arial" charset="0"/>
          <a:cs typeface="Arial" charset="0"/>
        </a:defRPr>
      </a:lvl9pPr>
    </p:titleStyle>
    <p:bodyStyle>
      <a:lvl1pPr marL="348215" indent="-348215" algn="l" rtl="0" eaLnBrk="0" fontAlgn="base" hangingPunct="0">
        <a:spcBef>
          <a:spcPct val="20000"/>
        </a:spcBef>
        <a:spcAft>
          <a:spcPct val="0"/>
        </a:spcAft>
        <a:buChar char="•"/>
        <a:defRPr sz="3250">
          <a:solidFill>
            <a:schemeClr val="tx1"/>
          </a:solidFill>
          <a:latin typeface="+mn-lt"/>
          <a:ea typeface="+mn-ea"/>
          <a:cs typeface="+mn-cs"/>
        </a:defRPr>
      </a:lvl1pPr>
      <a:lvl2pPr marL="754466" indent="-290179" algn="l" rtl="0" eaLnBrk="0" fontAlgn="base" hangingPunct="0">
        <a:spcBef>
          <a:spcPct val="20000"/>
        </a:spcBef>
        <a:spcAft>
          <a:spcPct val="0"/>
        </a:spcAft>
        <a:buChar char="–"/>
        <a:defRPr sz="2843">
          <a:solidFill>
            <a:schemeClr val="tx1"/>
          </a:solidFill>
          <a:latin typeface="+mn-lt"/>
          <a:cs typeface="+mn-cs"/>
        </a:defRPr>
      </a:lvl2pPr>
      <a:lvl3pPr marL="1160717" indent="-232143" algn="l" rtl="0" eaLnBrk="0" fontAlgn="base" hangingPunct="0">
        <a:spcBef>
          <a:spcPct val="20000"/>
        </a:spcBef>
        <a:spcAft>
          <a:spcPct val="0"/>
        </a:spcAft>
        <a:buChar char="•"/>
        <a:defRPr sz="2437">
          <a:solidFill>
            <a:schemeClr val="tx1"/>
          </a:solidFill>
          <a:latin typeface="+mn-lt"/>
          <a:cs typeface="+mn-cs"/>
        </a:defRPr>
      </a:lvl3pPr>
      <a:lvl4pPr marL="1625003" indent="-232143" algn="l" rtl="0" eaLnBrk="0" fontAlgn="base" hangingPunct="0">
        <a:spcBef>
          <a:spcPct val="20000"/>
        </a:spcBef>
        <a:spcAft>
          <a:spcPct val="0"/>
        </a:spcAft>
        <a:buChar char="–"/>
        <a:defRPr sz="2031">
          <a:solidFill>
            <a:schemeClr val="tx1"/>
          </a:solidFill>
          <a:latin typeface="+mn-lt"/>
          <a:cs typeface="+mn-cs"/>
        </a:defRPr>
      </a:lvl4pPr>
      <a:lvl5pPr marL="2089290" indent="-232143" algn="l" rtl="0" eaLnBrk="0" fontAlgn="base" hangingPunct="0">
        <a:spcBef>
          <a:spcPct val="20000"/>
        </a:spcBef>
        <a:spcAft>
          <a:spcPct val="0"/>
        </a:spcAft>
        <a:buChar char="»"/>
        <a:defRPr sz="2031">
          <a:solidFill>
            <a:schemeClr val="tx1"/>
          </a:solidFill>
          <a:latin typeface="+mn-lt"/>
          <a:cs typeface="+mn-cs"/>
        </a:defRPr>
      </a:lvl5pPr>
      <a:lvl6pPr marL="2553576" indent="-232143" algn="l" rtl="0" fontAlgn="base">
        <a:spcBef>
          <a:spcPct val="20000"/>
        </a:spcBef>
        <a:spcAft>
          <a:spcPct val="0"/>
        </a:spcAft>
        <a:buChar char="»"/>
        <a:defRPr sz="2031">
          <a:solidFill>
            <a:schemeClr val="tx1"/>
          </a:solidFill>
          <a:latin typeface="+mn-lt"/>
          <a:cs typeface="+mn-cs"/>
        </a:defRPr>
      </a:lvl6pPr>
      <a:lvl7pPr marL="3017863" indent="-232143" algn="l" rtl="0" fontAlgn="base">
        <a:spcBef>
          <a:spcPct val="20000"/>
        </a:spcBef>
        <a:spcAft>
          <a:spcPct val="0"/>
        </a:spcAft>
        <a:buChar char="»"/>
        <a:defRPr sz="2031">
          <a:solidFill>
            <a:schemeClr val="tx1"/>
          </a:solidFill>
          <a:latin typeface="+mn-lt"/>
          <a:cs typeface="+mn-cs"/>
        </a:defRPr>
      </a:lvl7pPr>
      <a:lvl8pPr marL="3482150" indent="-232143" algn="l" rtl="0" fontAlgn="base">
        <a:spcBef>
          <a:spcPct val="20000"/>
        </a:spcBef>
        <a:spcAft>
          <a:spcPct val="0"/>
        </a:spcAft>
        <a:buChar char="»"/>
        <a:defRPr sz="2031">
          <a:solidFill>
            <a:schemeClr val="tx1"/>
          </a:solidFill>
          <a:latin typeface="+mn-lt"/>
          <a:cs typeface="+mn-cs"/>
        </a:defRPr>
      </a:lvl8pPr>
      <a:lvl9pPr marL="3946436" indent="-232143" algn="l" rtl="0" fontAlgn="base">
        <a:spcBef>
          <a:spcPct val="20000"/>
        </a:spcBef>
        <a:spcAft>
          <a:spcPct val="0"/>
        </a:spcAft>
        <a:buChar char="»"/>
        <a:defRPr sz="2031">
          <a:solidFill>
            <a:schemeClr val="tx1"/>
          </a:solidFill>
          <a:latin typeface="+mn-lt"/>
          <a:cs typeface="+mn-cs"/>
        </a:defRPr>
      </a:lvl9pPr>
    </p:bodyStyle>
    <p:otherStyle>
      <a:defPPr>
        <a:defRPr lang="en-US"/>
      </a:defPPr>
      <a:lvl1pPr marL="0" algn="l" defTabSz="928573" rtl="0" eaLnBrk="1" latinLnBrk="0" hangingPunct="1">
        <a:defRPr sz="1828" kern="1200">
          <a:solidFill>
            <a:schemeClr val="tx1"/>
          </a:solidFill>
          <a:latin typeface="+mn-lt"/>
          <a:ea typeface="+mn-ea"/>
          <a:cs typeface="+mn-cs"/>
        </a:defRPr>
      </a:lvl1pPr>
      <a:lvl2pPr marL="464287" algn="l" defTabSz="928573" rtl="0" eaLnBrk="1" latinLnBrk="0" hangingPunct="1">
        <a:defRPr sz="1828" kern="1200">
          <a:solidFill>
            <a:schemeClr val="tx1"/>
          </a:solidFill>
          <a:latin typeface="+mn-lt"/>
          <a:ea typeface="+mn-ea"/>
          <a:cs typeface="+mn-cs"/>
        </a:defRPr>
      </a:lvl2pPr>
      <a:lvl3pPr marL="928573" algn="l" defTabSz="928573" rtl="0" eaLnBrk="1" latinLnBrk="0" hangingPunct="1">
        <a:defRPr sz="1828" kern="1200">
          <a:solidFill>
            <a:schemeClr val="tx1"/>
          </a:solidFill>
          <a:latin typeface="+mn-lt"/>
          <a:ea typeface="+mn-ea"/>
          <a:cs typeface="+mn-cs"/>
        </a:defRPr>
      </a:lvl3pPr>
      <a:lvl4pPr marL="1392860" algn="l" defTabSz="928573" rtl="0" eaLnBrk="1" latinLnBrk="0" hangingPunct="1">
        <a:defRPr sz="1828" kern="1200">
          <a:solidFill>
            <a:schemeClr val="tx1"/>
          </a:solidFill>
          <a:latin typeface="+mn-lt"/>
          <a:ea typeface="+mn-ea"/>
          <a:cs typeface="+mn-cs"/>
        </a:defRPr>
      </a:lvl4pPr>
      <a:lvl5pPr marL="1857146" algn="l" defTabSz="928573" rtl="0" eaLnBrk="1" latinLnBrk="0" hangingPunct="1">
        <a:defRPr sz="1828" kern="1200">
          <a:solidFill>
            <a:schemeClr val="tx1"/>
          </a:solidFill>
          <a:latin typeface="+mn-lt"/>
          <a:ea typeface="+mn-ea"/>
          <a:cs typeface="+mn-cs"/>
        </a:defRPr>
      </a:lvl5pPr>
      <a:lvl6pPr marL="2321433" algn="l" defTabSz="928573" rtl="0" eaLnBrk="1" latinLnBrk="0" hangingPunct="1">
        <a:defRPr sz="1828" kern="1200">
          <a:solidFill>
            <a:schemeClr val="tx1"/>
          </a:solidFill>
          <a:latin typeface="+mn-lt"/>
          <a:ea typeface="+mn-ea"/>
          <a:cs typeface="+mn-cs"/>
        </a:defRPr>
      </a:lvl6pPr>
      <a:lvl7pPr marL="2785720" algn="l" defTabSz="928573" rtl="0" eaLnBrk="1" latinLnBrk="0" hangingPunct="1">
        <a:defRPr sz="1828" kern="1200">
          <a:solidFill>
            <a:schemeClr val="tx1"/>
          </a:solidFill>
          <a:latin typeface="+mn-lt"/>
          <a:ea typeface="+mn-ea"/>
          <a:cs typeface="+mn-cs"/>
        </a:defRPr>
      </a:lvl7pPr>
      <a:lvl8pPr marL="3250006" algn="l" defTabSz="928573" rtl="0" eaLnBrk="1" latinLnBrk="0" hangingPunct="1">
        <a:defRPr sz="1828" kern="1200">
          <a:solidFill>
            <a:schemeClr val="tx1"/>
          </a:solidFill>
          <a:latin typeface="+mn-lt"/>
          <a:ea typeface="+mn-ea"/>
          <a:cs typeface="+mn-cs"/>
        </a:defRPr>
      </a:lvl8pPr>
      <a:lvl9pPr marL="3714293" algn="l" defTabSz="928573"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tes.com/teaching-resource/power-and-conflict-revision-12025642" TargetMode="External"/><Relationship Id="rId13" Type="http://schemas.openxmlformats.org/officeDocument/2006/relationships/image" Target="../media/image20.png"/><Relationship Id="rId18" Type="http://schemas.openxmlformats.org/officeDocument/2006/relationships/hyperlink" Target="https://www.tes.com/teaching-resource/english-literature-exam-practice-questions-12077546" TargetMode="External"/><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s://www.tes.com/teaching-resource/romeo-and-juliet-knowledge-organiser-12060221" TargetMode="External"/><Relationship Id="rId17" Type="http://schemas.openxmlformats.org/officeDocument/2006/relationships/image" Target="../media/image22.png"/><Relationship Id="rId2" Type="http://schemas.openxmlformats.org/officeDocument/2006/relationships/hyperlink" Target="https://www.tes.com/teaching-resource/jekyll-and-hyde-knowledge-organiser-12018685" TargetMode="External"/><Relationship Id="rId16" Type="http://schemas.openxmlformats.org/officeDocument/2006/relationships/image" Target="../media/image21.png"/><Relationship Id="rId20"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hyperlink" Target="https://www.tes.com/teaching-resource/macbeth-knowledge-organiser-12056552"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hyperlink" Target="https://www.tes.com/teaching-resource/an-inspector-calls-knowledge-organiser-12018691" TargetMode="External"/><Relationship Id="rId10" Type="http://schemas.openxmlformats.org/officeDocument/2006/relationships/hyperlink" Target="https://www.tes.com/teaching-resource/love-and-relationships-revision-12057850" TargetMode="External"/><Relationship Id="rId19" Type="http://schemas.openxmlformats.org/officeDocument/2006/relationships/image" Target="../media/image23.png"/><Relationship Id="rId4" Type="http://schemas.openxmlformats.org/officeDocument/2006/relationships/hyperlink" Target="https://www.tes.com/teaching-resource/a-christmas-carol-knowledge-organiser-11718562" TargetMode="External"/><Relationship Id="rId9" Type="http://schemas.openxmlformats.org/officeDocument/2006/relationships/image" Target="../media/image18.png"/><Relationship Id="rId14" Type="http://schemas.openxmlformats.org/officeDocument/2006/relationships/hyperlink" Target="https://www.tes.com/teaching-resource/unseen-poetry-knowledge-organiser-1206057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openxmlformats.org/officeDocument/2006/relationships/hyperlink" Target="https://www.facebook.com/ecteachresources" TargetMode="External"/><Relationship Id="rId26" Type="http://schemas.openxmlformats.org/officeDocument/2006/relationships/hyperlink" Target="https://www.youtube.com/channel/UCu_uJPuf4LaQ4-bbmZfkJCw" TargetMode="External"/><Relationship Id="rId3" Type="http://schemas.openxmlformats.org/officeDocument/2006/relationships/hyperlink" Target="mailto:info@englishgcse.co.uk" TargetMode="External"/><Relationship Id="rId21" Type="http://schemas.openxmlformats.org/officeDocument/2006/relationships/image" Target="../media/image31.png"/><Relationship Id="rId7" Type="http://schemas.openxmlformats.org/officeDocument/2006/relationships/hyperlink" Target="https://twitter.com/ec_publishing2" TargetMode="External"/><Relationship Id="rId12" Type="http://schemas.openxmlformats.org/officeDocument/2006/relationships/image" Target="../media/image28.png"/><Relationship Id="rId17" Type="http://schemas.openxmlformats.org/officeDocument/2006/relationships/hyperlink" Target="https://goo.gl/CbBdTu" TargetMode="External"/><Relationship Id="rId25"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hyperlink" Target="https://goo.gl/pPD5S2" TargetMode="External"/><Relationship Id="rId20" Type="http://schemas.openxmlformats.org/officeDocument/2006/relationships/hyperlink" Target="https://www.tes.com/resources/search/?authorId=531777&amp;subjects=GB|0|Whole%20school|" TargetMode="External"/><Relationship Id="rId29"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25.jpeg"/><Relationship Id="rId11" Type="http://schemas.openxmlformats.org/officeDocument/2006/relationships/hyperlink" Target="https://www.pinterest.co.uk/lead_practitioner" TargetMode="External"/><Relationship Id="rId24" Type="http://schemas.openxmlformats.org/officeDocument/2006/relationships/image" Target="../media/image34.png"/><Relationship Id="rId5" Type="http://schemas.openxmlformats.org/officeDocument/2006/relationships/hyperlink" Target="https://goo.gl/CRK9G2" TargetMode="External"/><Relationship Id="rId15" Type="http://schemas.openxmlformats.org/officeDocument/2006/relationships/hyperlink" Target="https://goo.gl/4Y7T6j" TargetMode="External"/><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image" Target="../media/image27.png"/><Relationship Id="rId19" Type="http://schemas.openxmlformats.org/officeDocument/2006/relationships/hyperlink" Target="https://www.tes.com/resources/search/?authorId=531777&amp;subjects=GB|0|Religious%20education|" TargetMode="External"/><Relationship Id="rId4" Type="http://schemas.openxmlformats.org/officeDocument/2006/relationships/hyperlink" Target="http://www.englishgcse.co.uk/" TargetMode="External"/><Relationship Id="rId9" Type="http://schemas.openxmlformats.org/officeDocument/2006/relationships/hyperlink" Target="https://www.facebook.com/ecteachresources/" TargetMode="External"/><Relationship Id="rId14" Type="http://schemas.openxmlformats.org/officeDocument/2006/relationships/image" Target="../media/image30.png"/><Relationship Id="rId22" Type="http://schemas.openxmlformats.org/officeDocument/2006/relationships/image" Target="../media/image32.png"/><Relationship Id="rId27"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7u76nUpZt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person wearing a costume&#10;&#10;Description generated with high confidence">
            <a:extLst>
              <a:ext uri="{FF2B5EF4-FFF2-40B4-BE49-F238E27FC236}">
                <a16:creationId xmlns:a16="http://schemas.microsoft.com/office/drawing/2014/main" id="{5136029B-8E6B-4C3C-AD35-49F2AB97F411}"/>
              </a:ext>
            </a:extLst>
          </p:cNvPr>
          <p:cNvPicPr>
            <a:picLocks noChangeAspect="1"/>
          </p:cNvPicPr>
          <p:nvPr/>
        </p:nvPicPr>
        <p:blipFill rotWithShape="1">
          <a:blip r:embed="rId2">
            <a:extLst>
              <a:ext uri="{28A0092B-C50C-407E-A947-70E740481C1C}">
                <a14:useLocalDpi xmlns:a14="http://schemas.microsoft.com/office/drawing/2010/main" val="0"/>
              </a:ext>
            </a:extLst>
          </a:blip>
          <a:srcRect l="17505" r="37003" b="-1"/>
          <a:stretch/>
        </p:blipFill>
        <p:spPr>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93F372E8-595A-42A7-8412-530D1377B40C}"/>
              </a:ext>
            </a:extLst>
          </p:cNvPr>
          <p:cNvSpPr>
            <a:spLocks noGrp="1"/>
          </p:cNvSpPr>
          <p:nvPr>
            <p:ph type="ctrTitle"/>
          </p:nvPr>
        </p:nvSpPr>
        <p:spPr>
          <a:xfrm>
            <a:off x="292708" y="248484"/>
            <a:ext cx="8572996" cy="815004"/>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a:bodyPr>
          <a:lstStyle/>
          <a:p>
            <a:r>
              <a:rPr lang="en-GB" sz="4400" b="1" u="sng" dirty="0"/>
              <a:t>Banquo and Macbeth</a:t>
            </a:r>
          </a:p>
        </p:txBody>
      </p:sp>
      <p:sp>
        <p:nvSpPr>
          <p:cNvPr id="3" name="Subtitle 2">
            <a:extLst>
              <a:ext uri="{FF2B5EF4-FFF2-40B4-BE49-F238E27FC236}">
                <a16:creationId xmlns:a16="http://schemas.microsoft.com/office/drawing/2014/main" id="{CD7B3723-A99B-464F-8290-78D6CDEBD085}"/>
              </a:ext>
            </a:extLst>
          </p:cNvPr>
          <p:cNvSpPr>
            <a:spLocks noGrp="1"/>
          </p:cNvSpPr>
          <p:nvPr>
            <p:ph type="subTitle" idx="1"/>
          </p:nvPr>
        </p:nvSpPr>
        <p:spPr>
          <a:xfrm>
            <a:off x="292707" y="1237923"/>
            <a:ext cx="4709157" cy="5222511"/>
          </a:xfrm>
          <a:solidFill>
            <a:schemeClr val="bg1"/>
          </a:solidFill>
          <a:ln w="38100">
            <a:solidFill>
              <a:srgbClr val="00B050"/>
            </a:solidFill>
          </a:ln>
          <a:effectLst>
            <a:outerShdw blurRad="50800" dist="38100" dir="2700000" algn="tl" rotWithShape="0">
              <a:prstClr val="black">
                <a:alpha val="40000"/>
              </a:prstClr>
            </a:outerShdw>
          </a:effectLst>
        </p:spPr>
        <p:txBody>
          <a:bodyPr anchor="t" anchorCtr="0">
            <a:normAutofit/>
          </a:bodyPr>
          <a:lstStyle/>
          <a:p>
            <a:pPr algn="l"/>
            <a:r>
              <a:rPr lang="en-GB" dirty="0"/>
              <a:t>Banquo has seen both of the prophecies about Macbeth come true: He is both the Thane of Cawdor AND the King of Scotland. </a:t>
            </a:r>
          </a:p>
          <a:p>
            <a:pPr algn="l"/>
            <a:endParaRPr lang="en-GB" dirty="0"/>
          </a:p>
          <a:p>
            <a:pPr algn="l"/>
            <a:r>
              <a:rPr lang="en-GB" dirty="0">
                <a:solidFill>
                  <a:srgbClr val="FF0000"/>
                </a:solidFill>
              </a:rPr>
              <a:t>On your mask in front of you draw or write on half the mask how Banquo feels</a:t>
            </a:r>
          </a:p>
          <a:p>
            <a:pPr algn="l"/>
            <a:r>
              <a:rPr lang="en-GB" dirty="0">
                <a:solidFill>
                  <a:schemeClr val="accent4">
                    <a:lumMod val="75000"/>
                  </a:schemeClr>
                </a:solidFill>
              </a:rPr>
              <a:t>Make notes explaining your drawing</a:t>
            </a:r>
          </a:p>
          <a:p>
            <a:pPr algn="l"/>
            <a:r>
              <a:rPr lang="en-GB" dirty="0">
                <a:solidFill>
                  <a:srgbClr val="00B050"/>
                </a:solidFill>
              </a:rPr>
              <a:t>Evaluate why Shakespeare might want his audience to know how Banquo feels at this point in the play</a:t>
            </a:r>
          </a:p>
        </p:txBody>
      </p:sp>
    </p:spTree>
    <p:extLst>
      <p:ext uri="{BB962C8B-B14F-4D97-AF65-F5344CB8AC3E}">
        <p14:creationId xmlns:p14="http://schemas.microsoft.com/office/powerpoint/2010/main" val="68432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AC2B7A-F71E-4406-93EE-811469B7F17A}"/>
              </a:ext>
            </a:extLst>
          </p:cNvPr>
          <p:cNvPicPr>
            <a:picLocks noChangeAspect="1"/>
          </p:cNvPicPr>
          <p:nvPr/>
        </p:nvPicPr>
        <p:blipFill>
          <a:blip r:embed="rId2"/>
          <a:stretch>
            <a:fillRect/>
          </a:stretch>
        </p:blipFill>
        <p:spPr>
          <a:xfrm rot="20564078">
            <a:off x="5775007" y="1918006"/>
            <a:ext cx="2957513" cy="2229510"/>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82A88BF-5C05-49D6-86C9-90F4707BED1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go back to your ‘mask’ from the start of the lesson.</a:t>
            </a:r>
          </a:p>
        </p:txBody>
      </p:sp>
      <p:sp>
        <p:nvSpPr>
          <p:cNvPr id="3" name="Content Placeholder 2">
            <a:extLst>
              <a:ext uri="{FF2B5EF4-FFF2-40B4-BE49-F238E27FC236}">
                <a16:creationId xmlns:a16="http://schemas.microsoft.com/office/drawing/2014/main" id="{4E7C7712-9664-4A22-B6EE-8631A7E75A07}"/>
              </a:ext>
            </a:extLst>
          </p:cNvPr>
          <p:cNvSpPr>
            <a:spLocks noGrp="1"/>
          </p:cNvSpPr>
          <p:nvPr>
            <p:ph idx="1"/>
          </p:nvPr>
        </p:nvSpPr>
        <p:spPr>
          <a:xfrm>
            <a:off x="628650" y="1825625"/>
            <a:ext cx="5506336" cy="4351338"/>
          </a:xfrm>
          <a:solidFill>
            <a:schemeClr val="bg1"/>
          </a:solidFill>
          <a:ln w="38100">
            <a:solidFill>
              <a:srgbClr val="00B050"/>
            </a:solidFill>
          </a:ln>
          <a:effectLst>
            <a:outerShdw blurRad="50800" dist="38100" dir="2700000" algn="tl" rotWithShape="0">
              <a:prstClr val="black">
                <a:alpha val="40000"/>
              </a:prstClr>
            </a:outerShdw>
          </a:effectLst>
        </p:spPr>
        <p:txBody>
          <a:bodyPr/>
          <a:lstStyle/>
          <a:p>
            <a:r>
              <a:rPr lang="en-GB" dirty="0">
                <a:solidFill>
                  <a:srgbClr val="FF0000"/>
                </a:solidFill>
              </a:rPr>
              <a:t>This time, use your notes from the lesson to draw how Macbeth is feeling at the moment.</a:t>
            </a:r>
          </a:p>
          <a:p>
            <a:r>
              <a:rPr lang="en-GB" dirty="0">
                <a:solidFill>
                  <a:schemeClr val="accent4">
                    <a:lumMod val="75000"/>
                  </a:schemeClr>
                </a:solidFill>
              </a:rPr>
              <a:t>Use the imagery from Macbeth’s speech as part of your drawing.</a:t>
            </a:r>
          </a:p>
          <a:p>
            <a:r>
              <a:rPr lang="en-GB" dirty="0">
                <a:solidFill>
                  <a:srgbClr val="00B050"/>
                </a:solidFill>
              </a:rPr>
              <a:t>Is Macbeth right to be angry and resentful at Banquo and the prophecy foretold to him? Why? </a:t>
            </a:r>
          </a:p>
        </p:txBody>
      </p:sp>
    </p:spTree>
    <p:extLst>
      <p:ext uri="{BB962C8B-B14F-4D97-AF65-F5344CB8AC3E}">
        <p14:creationId xmlns:p14="http://schemas.microsoft.com/office/powerpoint/2010/main" val="379829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D330-9497-4789-BDC5-895893591F28}"/>
              </a:ext>
            </a:extLst>
          </p:cNvPr>
          <p:cNvSpPr>
            <a:spLocks noGrp="1"/>
          </p:cNvSpPr>
          <p:nvPr>
            <p:ph type="title"/>
          </p:nvPr>
        </p:nvSpPr>
        <p:spPr>
          <a:xfrm>
            <a:off x="445582" y="321176"/>
            <a:ext cx="8271036"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t>Plenary: What Will Happen Next?</a:t>
            </a:r>
          </a:p>
        </p:txBody>
      </p:sp>
      <p:sp>
        <p:nvSpPr>
          <p:cNvPr id="3" name="Content Placeholder 2">
            <a:extLst>
              <a:ext uri="{FF2B5EF4-FFF2-40B4-BE49-F238E27FC236}">
                <a16:creationId xmlns:a16="http://schemas.microsoft.com/office/drawing/2014/main" id="{CA21727E-1015-409F-BA61-80A0E1CEDEA8}"/>
              </a:ext>
            </a:extLst>
          </p:cNvPr>
          <p:cNvSpPr>
            <a:spLocks noGrp="1"/>
          </p:cNvSpPr>
          <p:nvPr>
            <p:ph idx="1"/>
          </p:nvPr>
        </p:nvSpPr>
        <p:spPr>
          <a:xfrm>
            <a:off x="445582" y="1803711"/>
            <a:ext cx="5437862" cy="377301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1800" dirty="0"/>
              <a:t>Using your post-it note, choose one of these options to show what you think will happen in the play next!</a:t>
            </a:r>
          </a:p>
          <a:p>
            <a:endParaRPr lang="en-GB" sz="1800" b="1" dirty="0"/>
          </a:p>
          <a:p>
            <a:pPr marL="514350" indent="-514350">
              <a:buAutoNum type="arabicParenR"/>
            </a:pPr>
            <a:r>
              <a:rPr lang="en-GB" sz="1800" b="1" dirty="0"/>
              <a:t>Macbeth will give up his throne to Banquo’s son</a:t>
            </a:r>
          </a:p>
          <a:p>
            <a:pPr marL="514350" indent="-514350">
              <a:buAutoNum type="arabicParenR"/>
            </a:pPr>
            <a:r>
              <a:rPr lang="en-GB" sz="1800" b="1" dirty="0"/>
              <a:t>Macbeth will try to kill Banquo and Fleance his son</a:t>
            </a:r>
          </a:p>
          <a:p>
            <a:pPr marL="514350" indent="-514350">
              <a:buAutoNum type="arabicParenR"/>
            </a:pPr>
            <a:r>
              <a:rPr lang="en-GB" sz="1800" b="1" dirty="0"/>
              <a:t>Macbeth will hire someone to kill Banquo and Fleance</a:t>
            </a:r>
          </a:p>
          <a:p>
            <a:pPr marL="514350" indent="-514350">
              <a:buAutoNum type="arabicParenR"/>
            </a:pPr>
            <a:r>
              <a:rPr lang="en-GB" sz="1800" b="1" dirty="0"/>
              <a:t>Banquo and Macbeth will come to a deal about who should be king</a:t>
            </a:r>
          </a:p>
          <a:p>
            <a:pPr marL="514350" indent="-514350">
              <a:buAutoNum type="arabicParenR"/>
            </a:pPr>
            <a:r>
              <a:rPr lang="en-GB" sz="1800" b="1" dirty="0"/>
              <a:t>Something else will happen</a:t>
            </a:r>
          </a:p>
        </p:txBody>
      </p:sp>
      <p:sp>
        <p:nvSpPr>
          <p:cNvPr id="12" name="Content Placeholder 2">
            <a:extLst>
              <a:ext uri="{FF2B5EF4-FFF2-40B4-BE49-F238E27FC236}">
                <a16:creationId xmlns:a16="http://schemas.microsoft.com/office/drawing/2014/main" id="{BD1A6D9D-B65B-4B09-908A-B700B20A3096}"/>
              </a:ext>
            </a:extLst>
          </p:cNvPr>
          <p:cNvSpPr txBox="1">
            <a:spLocks/>
          </p:cNvSpPr>
          <p:nvPr/>
        </p:nvSpPr>
        <p:spPr>
          <a:xfrm>
            <a:off x="6047839" y="1803711"/>
            <a:ext cx="2668779" cy="37730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FF0000"/>
                </a:solidFill>
              </a:rPr>
              <a:t>To describe the current emotions of Banquo and Macbeth in Act 3 Scene 1</a:t>
            </a:r>
          </a:p>
          <a:p>
            <a:r>
              <a:rPr lang="en-GB" sz="1800" dirty="0">
                <a:solidFill>
                  <a:schemeClr val="accent4">
                    <a:lumMod val="75000"/>
                  </a:schemeClr>
                </a:solidFill>
              </a:rPr>
              <a:t>To explain how Banquo’s emotions differ to Macbeth’s and why</a:t>
            </a:r>
          </a:p>
          <a:p>
            <a:r>
              <a:rPr lang="en-GB" sz="1800" dirty="0">
                <a:solidFill>
                  <a:srgbClr val="00B050"/>
                </a:solidFill>
              </a:rPr>
              <a:t>To evaluate the portrayal of the characters in order to make predictions about the next part of the play</a:t>
            </a:r>
          </a:p>
        </p:txBody>
      </p:sp>
      <p:pic>
        <p:nvPicPr>
          <p:cNvPr id="5" name="Picture 4" descr="A close up of a logo&#10;&#10;Description automatically generated">
            <a:extLst>
              <a:ext uri="{FF2B5EF4-FFF2-40B4-BE49-F238E27FC236}">
                <a16:creationId xmlns:a16="http://schemas.microsoft.com/office/drawing/2014/main" id="{7BFF621D-7EFF-4BFD-8F87-4B734C6EA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228" y="137560"/>
            <a:ext cx="1148082" cy="16661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032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8F-9A17-44A0-9D7B-5CBC4D003C6B}"/>
              </a:ext>
            </a:extLst>
          </p:cNvPr>
          <p:cNvSpPr>
            <a:spLocks noGrp="1"/>
          </p:cNvSpPr>
          <p:nvPr>
            <p:ph type="title"/>
          </p:nvPr>
        </p:nvSpPr>
        <p:spPr>
          <a:xfrm>
            <a:off x="628650" y="365126"/>
            <a:ext cx="7886700" cy="53502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Want to revise </a:t>
            </a:r>
            <a:r>
              <a:rPr lang="en-GB" b="1" dirty="0"/>
              <a:t>English Literature</a:t>
            </a:r>
            <a:r>
              <a:rPr lang="en-GB" dirty="0"/>
              <a:t>?</a:t>
            </a:r>
          </a:p>
        </p:txBody>
      </p:sp>
      <p:sp>
        <p:nvSpPr>
          <p:cNvPr id="3" name="Content Placeholder 2">
            <a:extLst>
              <a:ext uri="{FF2B5EF4-FFF2-40B4-BE49-F238E27FC236}">
                <a16:creationId xmlns:a16="http://schemas.microsoft.com/office/drawing/2014/main" id="{67055472-CA47-485D-A277-C329937544C6}"/>
              </a:ext>
            </a:extLst>
          </p:cNvPr>
          <p:cNvSpPr>
            <a:spLocks noGrp="1"/>
          </p:cNvSpPr>
          <p:nvPr>
            <p:ph idx="1"/>
          </p:nvPr>
        </p:nvSpPr>
        <p:spPr>
          <a:xfrm>
            <a:off x="628649" y="1015034"/>
            <a:ext cx="7886699" cy="53502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Knowledge organisers</a:t>
            </a:r>
            <a:r>
              <a:rPr lang="en-GB" dirty="0"/>
              <a:t>, with everything in one place:</a:t>
            </a:r>
          </a:p>
          <a:p>
            <a:pPr marL="0" indent="0">
              <a:buNone/>
            </a:pPr>
            <a:endParaRPr lang="en-GB" dirty="0"/>
          </a:p>
        </p:txBody>
      </p:sp>
      <p:pic>
        <p:nvPicPr>
          <p:cNvPr id="7" name="Picture 6" descr="A screenshot of a cell phone&#10;&#10;Description automatically generated">
            <a:hlinkClick r:id="rId2"/>
            <a:extLst>
              <a:ext uri="{FF2B5EF4-FFF2-40B4-BE49-F238E27FC236}">
                <a16:creationId xmlns:a16="http://schemas.microsoft.com/office/drawing/2014/main" id="{EB77F4E3-696F-458E-A163-2C8278F3C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34"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6A5482C-6F97-4268-B516-E3284637BF5F}"/>
              </a:ext>
            </a:extLst>
          </p:cNvPr>
          <p:cNvSpPr txBox="1"/>
          <p:nvPr/>
        </p:nvSpPr>
        <p:spPr>
          <a:xfrm>
            <a:off x="1024034" y="2850502"/>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Jekyll and Hyde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creenshot of a cell phone&#10;&#10;Description automatically generated">
            <a:hlinkClick r:id="rId4"/>
            <a:extLst>
              <a:ext uri="{FF2B5EF4-FFF2-40B4-BE49-F238E27FC236}">
                <a16:creationId xmlns:a16="http://schemas.microsoft.com/office/drawing/2014/main" id="{027D4226-4C83-4A77-98E2-AE19A35A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111"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705A014-D40A-4F2A-B73C-7FF63ABE8BF6}"/>
              </a:ext>
            </a:extLst>
          </p:cNvPr>
          <p:cNvSpPr txBox="1"/>
          <p:nvPr/>
        </p:nvSpPr>
        <p:spPr>
          <a:xfrm>
            <a:off x="247611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 Christmas Carol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screenshot of a cell phone&#10;&#10;Description automatically generated">
            <a:hlinkClick r:id="rId6"/>
            <a:extLst>
              <a:ext uri="{FF2B5EF4-FFF2-40B4-BE49-F238E27FC236}">
                <a16:creationId xmlns:a16="http://schemas.microsoft.com/office/drawing/2014/main" id="{7CD40A56-19C6-4D66-A57B-C69599A32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188"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E6011E0-6982-42EF-941A-84535046235C}"/>
              </a:ext>
            </a:extLst>
          </p:cNvPr>
          <p:cNvSpPr txBox="1"/>
          <p:nvPr/>
        </p:nvSpPr>
        <p:spPr>
          <a:xfrm>
            <a:off x="391069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Macbeth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screenshot of a newspaper&#10;&#10;Description automatically generated">
            <a:hlinkClick r:id="rId8"/>
            <a:extLst>
              <a:ext uri="{FF2B5EF4-FFF2-40B4-BE49-F238E27FC236}">
                <a16:creationId xmlns:a16="http://schemas.microsoft.com/office/drawing/2014/main" id="{C7F766CF-C0E9-4E1A-9067-602D657799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265"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199945C0-2AE4-4E25-93D3-AFDB01DCEA78}"/>
              </a:ext>
            </a:extLst>
          </p:cNvPr>
          <p:cNvSpPr txBox="1"/>
          <p:nvPr/>
        </p:nvSpPr>
        <p:spPr>
          <a:xfrm>
            <a:off x="5380265" y="2836221"/>
            <a:ext cx="128762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Power and Conflict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screenshot of text&#10;&#10;Description automatically generated">
            <a:hlinkClick r:id="rId10"/>
            <a:extLst>
              <a:ext uri="{FF2B5EF4-FFF2-40B4-BE49-F238E27FC236}">
                <a16:creationId xmlns:a16="http://schemas.microsoft.com/office/drawing/2014/main" id="{B44F354C-8D63-4F30-895E-DD577AD72F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4845" y="1760565"/>
            <a:ext cx="1287624" cy="965719"/>
          </a:xfrm>
          <a:prstGeom prst="rect">
            <a:avLst/>
          </a:prstGeom>
          <a:ln w="38100">
            <a:solidFill>
              <a:srgbClr val="7030A0"/>
            </a:solidFill>
          </a:ln>
        </p:spPr>
      </p:pic>
      <p:sp>
        <p:nvSpPr>
          <p:cNvPr id="20" name="TextBox 19">
            <a:extLst>
              <a:ext uri="{FF2B5EF4-FFF2-40B4-BE49-F238E27FC236}">
                <a16:creationId xmlns:a16="http://schemas.microsoft.com/office/drawing/2014/main" id="{7B065865-FD6D-435B-91AB-266FC78ADF59}"/>
              </a:ext>
            </a:extLst>
          </p:cNvPr>
          <p:cNvSpPr txBox="1"/>
          <p:nvPr/>
        </p:nvSpPr>
        <p:spPr>
          <a:xfrm>
            <a:off x="6814845" y="2852652"/>
            <a:ext cx="1287624"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Love and Relationships Poetry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close up of a newspaper&#10;&#10;Description automatically generated">
            <a:hlinkClick r:id="rId12"/>
            <a:extLst>
              <a:ext uri="{FF2B5EF4-FFF2-40B4-BE49-F238E27FC236}">
                <a16:creationId xmlns:a16="http://schemas.microsoft.com/office/drawing/2014/main" id="{5CA43C92-9DB5-4B76-9413-C1537A0F7C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4035" y="3297886"/>
            <a:ext cx="1287624" cy="1015034"/>
          </a:xfrm>
          <a:prstGeom prst="rect">
            <a:avLst/>
          </a:prstGeom>
          <a:ln w="38100">
            <a:solidFill>
              <a:srgbClr val="7030A0"/>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0B1C199E-522E-467A-88F9-B20B0CBCA2E4}"/>
              </a:ext>
            </a:extLst>
          </p:cNvPr>
          <p:cNvSpPr txBox="1"/>
          <p:nvPr/>
        </p:nvSpPr>
        <p:spPr>
          <a:xfrm>
            <a:off x="1024034" y="4418524"/>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Romeo and Juliet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53E42F-6DB8-4D23-B59E-5443F91A38C8}"/>
              </a:ext>
            </a:extLst>
          </p:cNvPr>
          <p:cNvSpPr txBox="1"/>
          <p:nvPr/>
        </p:nvSpPr>
        <p:spPr>
          <a:xfrm>
            <a:off x="2476111" y="4410940"/>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Unseen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9ECC4F-B4AB-41E0-83A7-DE2386CF7712}"/>
              </a:ext>
            </a:extLst>
          </p:cNvPr>
          <p:cNvSpPr txBox="1"/>
          <p:nvPr/>
        </p:nvSpPr>
        <p:spPr>
          <a:xfrm>
            <a:off x="3928188" y="4410940"/>
            <a:ext cx="1287624" cy="2616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An Inspector Calls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screenshot of a cell phone&#10;&#10;Description automatically generated">
            <a:hlinkClick r:id="rId14"/>
            <a:extLst>
              <a:ext uri="{FF2B5EF4-FFF2-40B4-BE49-F238E27FC236}">
                <a16:creationId xmlns:a16="http://schemas.microsoft.com/office/drawing/2014/main" id="{499E91A9-E7C9-4D09-934E-F492775F9C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76110" y="3275575"/>
            <a:ext cx="1287625"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3" name="Picture 32" descr="A screenshot of a cell phone&#10;&#10;Description automatically generated">
            <a:extLst>
              <a:ext uri="{FF2B5EF4-FFF2-40B4-BE49-F238E27FC236}">
                <a16:creationId xmlns:a16="http://schemas.microsoft.com/office/drawing/2014/main" id="{3927DF5C-4438-4A0E-AC91-F40DEFD7F5B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14771" y="3258069"/>
            <a:ext cx="1314453"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5" name="Picture 34" descr="A screenshot of text&#10;&#10;Description automatically generated">
            <a:hlinkClick r:id="rId18"/>
            <a:extLst>
              <a:ext uri="{FF2B5EF4-FFF2-40B4-BE49-F238E27FC236}">
                <a16:creationId xmlns:a16="http://schemas.microsoft.com/office/drawing/2014/main" id="{ABDEAECE-81CC-4900-B3B7-DF71920E85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3677" y="3511451"/>
            <a:ext cx="2708792" cy="2031593"/>
          </a:xfrm>
          <a:prstGeom prst="rect">
            <a:avLst/>
          </a:prstGeom>
          <a:ln w="38100">
            <a:solidFill>
              <a:srgbClr val="7030A0"/>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24B144A7-EF27-4837-80B8-80F0DA0C92D1}"/>
              </a:ext>
            </a:extLst>
          </p:cNvPr>
          <p:cNvSpPr txBox="1"/>
          <p:nvPr/>
        </p:nvSpPr>
        <p:spPr>
          <a:xfrm>
            <a:off x="5393677" y="5756609"/>
            <a:ext cx="2708792"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Literature exam practice packs with ANSWERS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B5891E4-B2AE-404D-9A4E-425E67C946C6}"/>
              </a:ext>
            </a:extLst>
          </p:cNvPr>
          <p:cNvPicPr>
            <a:picLocks noChangeAspect="1"/>
          </p:cNvPicPr>
          <p:nvPr/>
        </p:nvPicPr>
        <p:blipFill>
          <a:blip r:embed="rId20"/>
          <a:stretch>
            <a:fillRect/>
          </a:stretch>
        </p:blipFill>
        <p:spPr>
          <a:xfrm>
            <a:off x="950184" y="5118611"/>
            <a:ext cx="3936861" cy="1275996"/>
          </a:xfrm>
          <a:prstGeom prst="rect">
            <a:avLst/>
          </a:prstGeom>
        </p:spPr>
      </p:pic>
    </p:spTree>
    <p:extLst>
      <p:ext uri="{BB962C8B-B14F-4D97-AF65-F5344CB8AC3E}">
        <p14:creationId xmlns:p14="http://schemas.microsoft.com/office/powerpoint/2010/main" val="428985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5572912" y="184061"/>
            <a:ext cx="3456264" cy="5875647"/>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effectLst>
            <a:reflection stA="99000" endPos="0" dist="50800" dir="5400000" sy="-100000" algn="bl" rotWithShape="0"/>
          </a:effectLst>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625" b="1"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rPr>
              <a:t>One of the most popular authors on TES!</a:t>
            </a:r>
            <a:endParaRPr kumimoji="0" lang="en-GB" sz="1828"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30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Email:</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3"/>
              </a:rPr>
              <a:t>info@englishgcse.co.uk</a:t>
            </a: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rPr>
              <a:t> </a:t>
            </a: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914"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Website:</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4"/>
              </a:rPr>
              <a:t>www.englishgcse.co.uk</a:t>
            </a:r>
            <a:endPar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219"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rPr>
              <a:t>This product, or any part of it, is not to be distributed, or resold under any circumstances, including through any websites, groups or organisations, without written permission from the author. Group and whole school licenses are available at the publisher’s request.</a:t>
            </a: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Thanks for choosing EC Resources</a:t>
            </a:r>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©EC Publishing Ltd </a:t>
            </a:r>
            <a:fld id="{B913ABA3-B6F6-4D9B-B3C9-F14ABCBB1AF8}" type="datetime6">
              <a:rPr kumimoji="0" lang="en-GB" sz="1422" b="0" i="0" u="none" strike="noStrike" kern="0" cap="none" spc="0" normalizeH="0" baseline="0" noProof="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August 19</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©Lead Practitioner English </a:t>
            </a:r>
            <a:fld id="{14C4F949-6515-4832-BC0E-9AFC9A124209}" type="datetime6">
              <a:rPr kumimoji="0" lang="en-GB" sz="1422" b="0" i="0" u="none" strike="noStrike" kern="0" cap="none" spc="0" normalizeH="0" baseline="0" noProof="0" smtClean="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August 19</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p:txBody>
      </p:sp>
      <p:sp>
        <p:nvSpPr>
          <p:cNvPr id="27" name="TextBox 26">
            <a:extLst>
              <a:ext uri="{FF2B5EF4-FFF2-40B4-BE49-F238E27FC236}">
                <a16:creationId xmlns:a16="http://schemas.microsoft.com/office/drawing/2014/main" id="{899B8F09-99D0-42A6-862C-8ABC93D07F0C}"/>
              </a:ext>
            </a:extLst>
          </p:cNvPr>
          <p:cNvSpPr txBox="1"/>
          <p:nvPr/>
        </p:nvSpPr>
        <p:spPr>
          <a:xfrm>
            <a:off x="280511" y="4336629"/>
            <a:ext cx="1026927"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5"/>
              </a:rPr>
              <a:t>English</a:t>
            </a:r>
            <a:endPar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8280" y="2199611"/>
            <a:ext cx="5527591" cy="1045876"/>
          </a:xfrm>
          <a:prstGeom prst="rect">
            <a:avLst/>
          </a:prstGeom>
          <a:solidFill>
            <a:sysClr val="window" lastClr="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
                <a:rot lat="0" lon="0" rev="15600000"/>
              </a:lightRig>
            </a:scene3d>
            <a:sp3d extrusionH="57150" prstMaterial="softEdge">
              <a:bevelT w="25400" h="38100"/>
            </a:sp3d>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Check out our website for offers and freebies.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hlinkClick r:id="rId4"/>
              </a:rPr>
              <a:t>Right click here,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follow the link.</a:t>
            </a:r>
            <a:endParaRPr kumimoji="0" lang="en-US" sz="2843"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alibri" panose="020F0502020204030204"/>
              <a:ea typeface="+mn-ea"/>
              <a:cs typeface="Arial"/>
            </a:endParaRPr>
          </a:p>
        </p:txBody>
      </p:sp>
      <p:pic>
        <p:nvPicPr>
          <p:cNvPr id="29" name="Picture 28" descr="A close up of a sign&#10;&#10;Description generated with very high confidence">
            <a:extLst>
              <a:ext uri="{FF2B5EF4-FFF2-40B4-BE49-F238E27FC236}">
                <a16:creationId xmlns:a16="http://schemas.microsoft.com/office/drawing/2014/main" id="{A15DAA64-F78F-45A9-802D-A1B00EDD7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6432" y="184063"/>
            <a:ext cx="2236125" cy="1791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a:hlinkClick r:id="rId7"/>
            <a:extLst>
              <a:ext uri="{FF2B5EF4-FFF2-40B4-BE49-F238E27FC236}">
                <a16:creationId xmlns:a16="http://schemas.microsoft.com/office/drawing/2014/main" id="{AA5441A5-26F7-41F6-AB24-F7AA4141CE1E}"/>
              </a:ext>
            </a:extLst>
          </p:cNvPr>
          <p:cNvPicPr>
            <a:picLocks noChangeAspect="1"/>
          </p:cNvPicPr>
          <p:nvPr/>
        </p:nvPicPr>
        <p:blipFill>
          <a:blip r:embed="rId8"/>
          <a:stretch>
            <a:fillRect/>
          </a:stretch>
        </p:blipFill>
        <p:spPr>
          <a:xfrm>
            <a:off x="6765145" y="6125666"/>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9"/>
            <a:extLst>
              <a:ext uri="{FF2B5EF4-FFF2-40B4-BE49-F238E27FC236}">
                <a16:creationId xmlns:a16="http://schemas.microsoft.com/office/drawing/2014/main" id="{CAE2758C-57A1-4450-A77E-1F6F7D8867F0}"/>
              </a:ext>
            </a:extLst>
          </p:cNvPr>
          <p:cNvPicPr>
            <a:picLocks noChangeAspect="1"/>
          </p:cNvPicPr>
          <p:nvPr/>
        </p:nvPicPr>
        <p:blipFill>
          <a:blip r:embed="rId10"/>
          <a:stretch>
            <a:fillRect/>
          </a:stretch>
        </p:blipFill>
        <p:spPr>
          <a:xfrm>
            <a:off x="7549136" y="6125664"/>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11"/>
            <a:extLst>
              <a:ext uri="{FF2B5EF4-FFF2-40B4-BE49-F238E27FC236}">
                <a16:creationId xmlns:a16="http://schemas.microsoft.com/office/drawing/2014/main" id="{483EF416-2BC6-4087-A2A0-A1C7C5E5694B}"/>
              </a:ext>
            </a:extLst>
          </p:cNvPr>
          <p:cNvPicPr>
            <a:picLocks noChangeAspect="1"/>
          </p:cNvPicPr>
          <p:nvPr/>
        </p:nvPicPr>
        <p:blipFill>
          <a:blip r:embed="rId12"/>
          <a:stretch>
            <a:fillRect/>
          </a:stretch>
        </p:blipFill>
        <p:spPr>
          <a:xfrm>
            <a:off x="8322478" y="6140904"/>
            <a:ext cx="706697" cy="7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A close up of a sign&#10;&#10;Description generated with very high confidence">
            <a:extLst>
              <a:ext uri="{FF2B5EF4-FFF2-40B4-BE49-F238E27FC236}">
                <a16:creationId xmlns:a16="http://schemas.microsoft.com/office/drawing/2014/main" id="{5DB1955B-BBCF-4E34-B810-6FC644BD2F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752" y="184061"/>
            <a:ext cx="1174633" cy="8561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Picture 35" descr="A yellow sign with black text&#10;&#10;Description generated with high confidence">
            <a:extLst>
              <a:ext uri="{FF2B5EF4-FFF2-40B4-BE49-F238E27FC236}">
                <a16:creationId xmlns:a16="http://schemas.microsoft.com/office/drawing/2014/main" id="{34E4B185-7FE4-4C4A-A946-548AC18C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1197" y="1148173"/>
            <a:ext cx="1173743" cy="8272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7" name="TextBox 36">
            <a:extLst>
              <a:ext uri="{FF2B5EF4-FFF2-40B4-BE49-F238E27FC236}">
                <a16:creationId xmlns:a16="http://schemas.microsoft.com/office/drawing/2014/main" id="{81E9EF31-D6A3-450D-A07D-99DA3E1A3D6D}"/>
              </a:ext>
            </a:extLst>
          </p:cNvPr>
          <p:cNvSpPr txBox="1"/>
          <p:nvPr/>
        </p:nvSpPr>
        <p:spPr>
          <a:xfrm>
            <a:off x="2377892" y="4365648"/>
            <a:ext cx="901180"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5"/>
              </a:rPr>
              <a:t>PSHE</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8" name="Rectangle 37">
            <a:extLst>
              <a:ext uri="{FF2B5EF4-FFF2-40B4-BE49-F238E27FC236}">
                <a16:creationId xmlns:a16="http://schemas.microsoft.com/office/drawing/2014/main" id="{EDF2C656-CF7E-4DA1-A585-74E2F0685444}"/>
              </a:ext>
            </a:extLst>
          </p:cNvPr>
          <p:cNvSpPr/>
          <p:nvPr/>
        </p:nvSpPr>
        <p:spPr>
          <a:xfrm>
            <a:off x="104789" y="5979390"/>
            <a:ext cx="1507341" cy="379425"/>
          </a:xfrm>
          <a:prstGeom prst="rect">
            <a:avLst/>
          </a:prstGeom>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6"/>
              </a:rPr>
              <a:t>Citizenship</a:t>
            </a: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    </a:t>
            </a:r>
          </a:p>
        </p:txBody>
      </p:sp>
      <p:sp>
        <p:nvSpPr>
          <p:cNvPr id="39" name="Rectangle 38">
            <a:extLst>
              <a:ext uri="{FF2B5EF4-FFF2-40B4-BE49-F238E27FC236}">
                <a16:creationId xmlns:a16="http://schemas.microsoft.com/office/drawing/2014/main" id="{6BD791A3-90F9-474F-B59E-8FBE1B836DAE}"/>
              </a:ext>
            </a:extLst>
          </p:cNvPr>
          <p:cNvSpPr/>
          <p:nvPr/>
        </p:nvSpPr>
        <p:spPr>
          <a:xfrm>
            <a:off x="4067405" y="4336629"/>
            <a:ext cx="1035653"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7"/>
              </a:rPr>
              <a:t>History</a:t>
            </a:r>
            <a:endPar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40" name="TextBox 39">
            <a:extLst>
              <a:ext uri="{FF2B5EF4-FFF2-40B4-BE49-F238E27FC236}">
                <a16:creationId xmlns:a16="http://schemas.microsoft.com/office/drawing/2014/main" id="{1DC16155-4D98-47AD-A2A8-EF08EC62EF41}"/>
              </a:ext>
            </a:extLst>
          </p:cNvPr>
          <p:cNvSpPr txBox="1"/>
          <p:nvPr/>
        </p:nvSpPr>
        <p:spPr>
          <a:xfrm>
            <a:off x="45140" y="6401768"/>
            <a:ext cx="6632302"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Follow us on twitter: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7"/>
              </a:rPr>
              <a:t>@ec_publishing2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or </a:t>
            </a:r>
            <a:r>
              <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8"/>
              </a:rPr>
              <a:t>facebook</a:t>
            </a:r>
            <a:endPar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1" name="Rectangle 40">
            <a:extLst>
              <a:ext uri="{FF2B5EF4-FFF2-40B4-BE49-F238E27FC236}">
                <a16:creationId xmlns:a16="http://schemas.microsoft.com/office/drawing/2014/main" id="{ABA2D4FF-ED33-4788-BB2B-76F1A48BED65}"/>
              </a:ext>
            </a:extLst>
          </p:cNvPr>
          <p:cNvSpPr/>
          <p:nvPr/>
        </p:nvSpPr>
        <p:spPr>
          <a:xfrm>
            <a:off x="2484293" y="5997123"/>
            <a:ext cx="488688"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9"/>
              </a:rPr>
              <a:t>RE</a:t>
            </a:r>
            <a:endPar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2" name="Rectangle 41">
            <a:extLst>
              <a:ext uri="{FF2B5EF4-FFF2-40B4-BE49-F238E27FC236}">
                <a16:creationId xmlns:a16="http://schemas.microsoft.com/office/drawing/2014/main" id="{6E4056FA-C1A6-406F-80FA-E72FA083BA89}"/>
              </a:ext>
            </a:extLst>
          </p:cNvPr>
          <p:cNvSpPr/>
          <p:nvPr/>
        </p:nvSpPr>
        <p:spPr>
          <a:xfrm>
            <a:off x="3699839" y="5984226"/>
            <a:ext cx="1737267"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20"/>
              </a:rPr>
              <a:t>Whole School</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43" name="Picture 42" descr="A screenshot of a cell phone&#10;&#10;Description generated with high confidence">
            <a:extLst>
              <a:ext uri="{FF2B5EF4-FFF2-40B4-BE49-F238E27FC236}">
                <a16:creationId xmlns:a16="http://schemas.microsoft.com/office/drawing/2014/main" id="{B1867887-4E55-48D9-BF88-BBAC514452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7197" y="3169447"/>
            <a:ext cx="1462202" cy="1143001"/>
          </a:xfrm>
          <a:prstGeom prst="rect">
            <a:avLst/>
          </a:prstGeom>
          <a:effectLst>
            <a:outerShdw blurRad="50800" dist="38100" dir="2700000" algn="tl" rotWithShape="0">
              <a:prstClr val="black">
                <a:alpha val="40000"/>
              </a:prstClr>
            </a:outerShdw>
          </a:effectLst>
        </p:spPr>
      </p:pic>
      <p:pic>
        <p:nvPicPr>
          <p:cNvPr id="44" name="Picture 43" descr="A screenshot of a person&#10;&#10;Description generated with very high confidence">
            <a:extLst>
              <a:ext uri="{FF2B5EF4-FFF2-40B4-BE49-F238E27FC236}">
                <a16:creationId xmlns:a16="http://schemas.microsoft.com/office/drawing/2014/main" id="{93E2B1AA-8AFD-4152-8B5F-C226E3FB9A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8084" y="3169448"/>
            <a:ext cx="1515402" cy="1167182"/>
          </a:xfrm>
          <a:prstGeom prst="rect">
            <a:avLst/>
          </a:prstGeom>
          <a:effectLst>
            <a:outerShdw blurRad="50800" dist="38100" dir="2700000" algn="tl" rotWithShape="0">
              <a:prstClr val="black">
                <a:alpha val="40000"/>
              </a:prstClr>
            </a:outerShdw>
          </a:effectLst>
        </p:spPr>
      </p:pic>
      <p:pic>
        <p:nvPicPr>
          <p:cNvPr id="45" name="Picture 44" descr="A screenshot of a newspaper&#10;&#10;Description generated with high confidence">
            <a:extLst>
              <a:ext uri="{FF2B5EF4-FFF2-40B4-BE49-F238E27FC236}">
                <a16:creationId xmlns:a16="http://schemas.microsoft.com/office/drawing/2014/main" id="{39C5E2A8-BBEF-42C8-B22B-2B12D8594A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9975" y="4807371"/>
            <a:ext cx="1515402" cy="1123655"/>
          </a:xfrm>
          <a:prstGeom prst="rect">
            <a:avLst/>
          </a:prstGeom>
          <a:effectLst>
            <a:outerShdw blurRad="50800" dist="38100" dir="2700000" algn="tl" rotWithShape="0">
              <a:prstClr val="black">
                <a:alpha val="40000"/>
              </a:prstClr>
            </a:outerShdw>
          </a:effectLst>
        </p:spPr>
      </p:pic>
      <p:pic>
        <p:nvPicPr>
          <p:cNvPr id="46" name="Picture 45" descr="A person standing in front of a sign&#10;&#10;Description generated with high confidence">
            <a:extLst>
              <a:ext uri="{FF2B5EF4-FFF2-40B4-BE49-F238E27FC236}">
                <a16:creationId xmlns:a16="http://schemas.microsoft.com/office/drawing/2014/main" id="{D3721814-FBD6-4E11-A0D7-EEF666B78D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4930" y="4802536"/>
            <a:ext cx="1462201" cy="1157509"/>
          </a:xfrm>
          <a:prstGeom prst="rect">
            <a:avLst/>
          </a:prstGeom>
          <a:effectLst>
            <a:outerShdw blurRad="50800" dist="38100" dir="2700000" algn="tl" rotWithShape="0">
              <a:prstClr val="black">
                <a:alpha val="40000"/>
              </a:prstClr>
            </a:outerShdw>
          </a:effectLst>
        </p:spPr>
      </p:pic>
      <p:pic>
        <p:nvPicPr>
          <p:cNvPr id="47" name="Picture 46" descr="A screenshot of a social media post&#10;&#10;Description generated with very high confidence">
            <a:extLst>
              <a:ext uri="{FF2B5EF4-FFF2-40B4-BE49-F238E27FC236}">
                <a16:creationId xmlns:a16="http://schemas.microsoft.com/office/drawing/2014/main" id="{BBE8BE28-DE4A-4914-85FD-3C6AFD1C68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279" y="4802535"/>
            <a:ext cx="1586336" cy="1133327"/>
          </a:xfrm>
          <a:prstGeom prst="rect">
            <a:avLst/>
          </a:prstGeom>
          <a:effectLst>
            <a:outerShdw blurRad="50800" dist="38100" dir="2700000" algn="tl" rotWithShape="0">
              <a:prstClr val="black">
                <a:alpha val="40000"/>
              </a:prstClr>
            </a:outerShdw>
          </a:effectLst>
        </p:spPr>
      </p:pic>
      <p:pic>
        <p:nvPicPr>
          <p:cNvPr id="5" name="Picture 4" descr="A close up of a sign&#10;&#10;Description generated with very high confidence">
            <a:hlinkClick r:id="rId26"/>
            <a:extLst>
              <a:ext uri="{FF2B5EF4-FFF2-40B4-BE49-F238E27FC236}">
                <a16:creationId xmlns:a16="http://schemas.microsoft.com/office/drawing/2014/main" id="{A19CE551-0BC9-487F-A9BB-84DE5BD170D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88962" y="6125664"/>
            <a:ext cx="987705" cy="694480"/>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5A2F7C7A-8427-4A62-BA48-C47830B3CF6E}"/>
              </a:ext>
            </a:extLst>
          </p:cNvPr>
          <p:cNvPicPr>
            <a:picLocks noChangeAspect="1"/>
          </p:cNvPicPr>
          <p:nvPr/>
        </p:nvPicPr>
        <p:blipFill>
          <a:blip r:embed="rId28"/>
          <a:stretch>
            <a:fillRect/>
          </a:stretch>
        </p:blipFill>
        <p:spPr>
          <a:xfrm>
            <a:off x="74053" y="3171930"/>
            <a:ext cx="1620518" cy="121538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29"/>
          <a:stretch>
            <a:fillRect/>
          </a:stretch>
        </p:blipFill>
        <p:spPr>
          <a:xfrm>
            <a:off x="55841" y="71268"/>
            <a:ext cx="5511262" cy="17862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generated with very high confidence">
            <a:extLst>
              <a:ext uri="{FF2B5EF4-FFF2-40B4-BE49-F238E27FC236}">
                <a16:creationId xmlns:a16="http://schemas.microsoft.com/office/drawing/2014/main" id="{A967CECC-EF20-4014-BA8A-1FA3C5C0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980" y="0"/>
            <a:ext cx="6416040" cy="6858000"/>
          </a:xfrm>
          <a:prstGeom prst="rect">
            <a:avLst/>
          </a:prstGeom>
        </p:spPr>
      </p:pic>
      <p:cxnSp>
        <p:nvCxnSpPr>
          <p:cNvPr id="7" name="Straight Connector 6">
            <a:extLst>
              <a:ext uri="{FF2B5EF4-FFF2-40B4-BE49-F238E27FC236}">
                <a16:creationId xmlns:a16="http://schemas.microsoft.com/office/drawing/2014/main" id="{28D31E77-4C6E-4A52-9ED4-7649B3BB306A}"/>
              </a:ext>
            </a:extLst>
          </p:cNvPr>
          <p:cNvCxnSpPr>
            <a:stCxn id="5" idx="0"/>
            <a:endCxn id="5" idx="2"/>
          </p:cNvCxnSpPr>
          <p:nvPr/>
        </p:nvCxnSpPr>
        <p:spPr>
          <a:xfrm>
            <a:off x="4572000" y="0"/>
            <a:ext cx="0" cy="685800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59FACC-BE4A-47F2-B020-9BAD8AD7D200}"/>
              </a:ext>
            </a:extLst>
          </p:cNvPr>
          <p:cNvSpPr txBox="1"/>
          <p:nvPr/>
        </p:nvSpPr>
        <p:spPr>
          <a:xfrm>
            <a:off x="89452" y="129209"/>
            <a:ext cx="1838739" cy="369332"/>
          </a:xfrm>
          <a:prstGeom prst="rect">
            <a:avLst/>
          </a:prstGeom>
          <a:noFill/>
        </p:spPr>
        <p:txBody>
          <a:bodyPr wrap="square" rtlCol="0">
            <a:spAutoFit/>
          </a:bodyPr>
          <a:lstStyle/>
          <a:p>
            <a:r>
              <a:rPr lang="en-GB" dirty="0"/>
              <a:t>Banquo</a:t>
            </a:r>
          </a:p>
        </p:txBody>
      </p:sp>
      <p:sp>
        <p:nvSpPr>
          <p:cNvPr id="9" name="TextBox 8">
            <a:extLst>
              <a:ext uri="{FF2B5EF4-FFF2-40B4-BE49-F238E27FC236}">
                <a16:creationId xmlns:a16="http://schemas.microsoft.com/office/drawing/2014/main" id="{7EEDA3CB-185F-438D-9686-041B6E71E5CE}"/>
              </a:ext>
            </a:extLst>
          </p:cNvPr>
          <p:cNvSpPr txBox="1"/>
          <p:nvPr/>
        </p:nvSpPr>
        <p:spPr>
          <a:xfrm>
            <a:off x="7629940" y="129209"/>
            <a:ext cx="1136374" cy="369332"/>
          </a:xfrm>
          <a:prstGeom prst="rect">
            <a:avLst/>
          </a:prstGeom>
          <a:noFill/>
        </p:spPr>
        <p:txBody>
          <a:bodyPr wrap="square" rtlCol="0">
            <a:spAutoFit/>
          </a:bodyPr>
          <a:lstStyle/>
          <a:p>
            <a:r>
              <a:rPr lang="en-GB" dirty="0"/>
              <a:t>Macbeth</a:t>
            </a:r>
          </a:p>
        </p:txBody>
      </p:sp>
    </p:spTree>
    <p:extLst>
      <p:ext uri="{BB962C8B-B14F-4D97-AF65-F5344CB8AC3E}">
        <p14:creationId xmlns:p14="http://schemas.microsoft.com/office/powerpoint/2010/main" val="66509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C04E-DC92-45E8-87E1-579E3044936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Banquo is a noble warrior but also a good, moral individual</a:t>
            </a:r>
          </a:p>
        </p:txBody>
      </p:sp>
      <p:sp>
        <p:nvSpPr>
          <p:cNvPr id="3" name="Content Placeholder 2">
            <a:extLst>
              <a:ext uri="{FF2B5EF4-FFF2-40B4-BE49-F238E27FC236}">
                <a16:creationId xmlns:a16="http://schemas.microsoft.com/office/drawing/2014/main" id="{832983B3-F930-46F0-9726-405D0E7F6564}"/>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He thinks about what the witches told him, but he doesn’t act on what they said; he also tries to repress his thoughts about becoming the father to a line of kings.</a:t>
            </a:r>
          </a:p>
          <a:p>
            <a:pPr marL="0" indent="0">
              <a:buNone/>
            </a:pPr>
            <a:endParaRPr lang="en-GB" dirty="0"/>
          </a:p>
          <a:p>
            <a:pPr marL="0" indent="0">
              <a:buNone/>
            </a:pPr>
            <a:r>
              <a:rPr lang="en-GB" dirty="0"/>
              <a:t>However, he might feel some pangs of jealousy or envy, given Macbeth has now risen to be king. Moreover, he must suspect Macbeth of the murder of Duncan given what the witches said and that their prophecies have now come true.</a:t>
            </a:r>
          </a:p>
          <a:p>
            <a:pPr marL="0" indent="0">
              <a:buNone/>
            </a:pPr>
            <a:endParaRPr lang="en-GB" dirty="0"/>
          </a:p>
          <a:p>
            <a:pPr marL="0" indent="0">
              <a:buNone/>
            </a:pPr>
            <a:r>
              <a:rPr lang="en-GB" dirty="0"/>
              <a:t>Would Banquo feel anxious or excited? After all, the other predictions have come true already.</a:t>
            </a:r>
          </a:p>
        </p:txBody>
      </p:sp>
      <p:pic>
        <p:nvPicPr>
          <p:cNvPr id="4" name="Picture 3" descr="A drawing of a cartoon character&#10;&#10;Description generated with high confidence">
            <a:extLst>
              <a:ext uri="{FF2B5EF4-FFF2-40B4-BE49-F238E27FC236}">
                <a16:creationId xmlns:a16="http://schemas.microsoft.com/office/drawing/2014/main" id="{E6F052B2-AE93-4829-82D6-0B5603D17B6F}"/>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210326" y="5013960"/>
            <a:ext cx="1933674" cy="1844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365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A27E-7476-4D10-B5C2-FF9E5FA978E1}"/>
              </a:ext>
            </a:extLst>
          </p:cNvPr>
          <p:cNvSpPr>
            <a:spLocks noGrp="1"/>
          </p:cNvSpPr>
          <p:nvPr>
            <p:ph type="title"/>
          </p:nvPr>
        </p:nvSpPr>
        <p:spPr>
          <a:xfrm>
            <a:off x="446103" y="640263"/>
            <a:ext cx="8270514"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500"/>
              <a:t>Learning outcomes</a:t>
            </a:r>
            <a:endParaRPr lang="en-GB" sz="3500" dirty="0"/>
          </a:p>
        </p:txBody>
      </p:sp>
      <p:sp>
        <p:nvSpPr>
          <p:cNvPr id="3" name="Content Placeholder 2">
            <a:extLst>
              <a:ext uri="{FF2B5EF4-FFF2-40B4-BE49-F238E27FC236}">
                <a16:creationId xmlns:a16="http://schemas.microsoft.com/office/drawing/2014/main" id="{B1BD4B22-C46C-471B-AC47-3E54AC6AB340}"/>
              </a:ext>
            </a:extLst>
          </p:cNvPr>
          <p:cNvSpPr>
            <a:spLocks noGrp="1"/>
          </p:cNvSpPr>
          <p:nvPr>
            <p:ph idx="1"/>
          </p:nvPr>
        </p:nvSpPr>
        <p:spPr>
          <a:xfrm>
            <a:off x="445581" y="2121763"/>
            <a:ext cx="8270513" cy="377301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solidFill>
                  <a:srgbClr val="FF0000"/>
                </a:solidFill>
              </a:rPr>
              <a:t>To describe the current emotions of Banquo and Macbeth in Act 3 Scene 1</a:t>
            </a:r>
          </a:p>
          <a:p>
            <a:r>
              <a:rPr lang="en-GB" sz="3200" dirty="0">
                <a:solidFill>
                  <a:schemeClr val="accent4">
                    <a:lumMod val="75000"/>
                  </a:schemeClr>
                </a:solidFill>
              </a:rPr>
              <a:t>To explain how Banquo’s emotions differ to Macbeth’s and why</a:t>
            </a:r>
          </a:p>
          <a:p>
            <a:r>
              <a:rPr lang="en-GB" sz="3200" dirty="0">
                <a:solidFill>
                  <a:srgbClr val="00B050"/>
                </a:solidFill>
              </a:rPr>
              <a:t>To evaluate the portrayal of the characters in order to make predictions about the next part of the play</a:t>
            </a:r>
          </a:p>
        </p:txBody>
      </p:sp>
      <p:pic>
        <p:nvPicPr>
          <p:cNvPr id="6" name="Picture 5" descr="A picture containing silhouette&#10;&#10;Description generated with high confidence">
            <a:extLst>
              <a:ext uri="{FF2B5EF4-FFF2-40B4-BE49-F238E27FC236}">
                <a16:creationId xmlns:a16="http://schemas.microsoft.com/office/drawing/2014/main" id="{137E3DED-2856-41E0-AE09-5D176F4F5D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5810" y="156438"/>
            <a:ext cx="1371600"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933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57C4F7F-5508-4855-A8A8-EAADAD79093E}"/>
              </a:ext>
            </a:extLst>
          </p:cNvPr>
          <p:cNvSpPr>
            <a:spLocks noGrp="1" noChangeArrowheads="1"/>
          </p:cNvSpPr>
          <p:nvPr>
            <p:ph idx="1"/>
          </p:nvPr>
        </p:nvSpPr>
        <p:spPr bwMode="auto">
          <a:xfrm>
            <a:off x="277776" y="566678"/>
            <a:ext cx="5667729" cy="286232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bmk="">
                <a:latin typeface="Arial" panose="020B0604020202020204" pitchFamily="34" charset="0"/>
              </a:rPr>
              <a:t>BA</a:t>
            </a:r>
            <a:r>
              <a:rPr kumimoji="0" lang="en-US" altLang="en-US" sz="1800" b="1" i="0" u="none" strike="noStrike" cap="none" normalizeH="0" baseline="0" dirty="0" bmk="">
                <a:ln>
                  <a:noFill/>
                </a:ln>
                <a:solidFill>
                  <a:schemeClr val="tx1"/>
                </a:solidFill>
                <a:effectLst/>
                <a:latin typeface="Arial" panose="020B0604020202020204" pitchFamily="34" charset="0"/>
              </a:rPr>
              <a:t>NQUO</a:t>
            </a:r>
            <a:r>
              <a:rPr kumimoji="0" lang="en-US" altLang="en-US" sz="1800" b="0" i="0" u="none" strike="noStrike" cap="none" normalizeH="0" baseline="0" dirty="0" bmk="">
                <a:ln>
                  <a:noFill/>
                </a:ln>
                <a:solidFill>
                  <a:schemeClr val="tx1"/>
                </a:solidFill>
                <a:effectLst/>
                <a:latin typeface="Arial" panose="020B0604020202020204" pitchFamily="34" charset="0"/>
              </a:rPr>
              <a:t> Thou hast it now: king, Cawdor, </a:t>
            </a:r>
            <a:r>
              <a:rPr kumimoji="0" lang="en-US" altLang="en-US" sz="1800" b="0" i="0" u="none" strike="noStrike" cap="none" normalizeH="0" baseline="0" dirty="0" err="1" bmk="">
                <a:ln>
                  <a:noFill/>
                </a:ln>
                <a:solidFill>
                  <a:schemeClr val="tx1"/>
                </a:solidFill>
                <a:effectLst/>
                <a:latin typeface="Arial" panose="020B0604020202020204" pitchFamily="34" charset="0"/>
              </a:rPr>
              <a:t>Glamis</a:t>
            </a:r>
            <a:r>
              <a:rPr kumimoji="0" lang="en-US" altLang="en-US" sz="1800" b="0" i="0" u="none" strike="noStrike" cap="none" normalizeH="0" baseline="0" dirty="0" bmk="">
                <a:ln>
                  <a:noFill/>
                </a:ln>
                <a:solidFill>
                  <a:schemeClr val="tx1"/>
                </a:solidFill>
                <a:effectLst/>
                <a:latin typeface="Arial" panose="020B0604020202020204" pitchFamily="34" charset="0"/>
              </a:rPr>
              <a:t>, all,</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As the weird women promised, and, I fear,</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Thou </a:t>
            </a:r>
            <a:r>
              <a:rPr kumimoji="0" lang="en-US" altLang="en-US" sz="1800" b="0" i="0" u="none" strike="noStrike" cap="none" normalizeH="0" baseline="0" dirty="0" err="1" bmk="">
                <a:ln>
                  <a:noFill/>
                </a:ln>
                <a:solidFill>
                  <a:schemeClr val="tx1"/>
                </a:solidFill>
                <a:effectLst/>
                <a:latin typeface="Arial" panose="020B0604020202020204" pitchFamily="34" charset="0"/>
              </a:rPr>
              <a:t>play'dst</a:t>
            </a:r>
            <a:r>
              <a:rPr kumimoji="0" lang="en-US" altLang="en-US" sz="1800" b="0" i="0" u="none" strike="noStrike" cap="none" normalizeH="0" baseline="0" dirty="0" bmk="">
                <a:ln>
                  <a:noFill/>
                </a:ln>
                <a:solidFill>
                  <a:schemeClr val="tx1"/>
                </a:solidFill>
                <a:effectLst/>
                <a:latin typeface="Arial" panose="020B0604020202020204" pitchFamily="34" charset="0"/>
              </a:rPr>
              <a:t> most foully </a:t>
            </a:r>
            <a:r>
              <a:rPr kumimoji="0" lang="en-US" altLang="en-US" sz="1800" b="0" i="0" u="none" strike="noStrike" cap="none" normalizeH="0" baseline="0" dirty="0" err="1" bmk="">
                <a:ln>
                  <a:noFill/>
                </a:ln>
                <a:solidFill>
                  <a:schemeClr val="tx1"/>
                </a:solidFill>
                <a:effectLst/>
                <a:latin typeface="Arial" panose="020B0604020202020204" pitchFamily="34" charset="0"/>
              </a:rPr>
              <a:t>for't</a:t>
            </a:r>
            <a:r>
              <a:rPr kumimoji="0" lang="en-US" altLang="en-US" sz="1800" b="0" i="0" u="none" strike="noStrike" cap="none" normalizeH="0" baseline="0" dirty="0" bmk="">
                <a:ln>
                  <a:noFill/>
                </a:ln>
                <a:solidFill>
                  <a:schemeClr val="tx1"/>
                </a:solidFill>
                <a:effectLst/>
                <a:latin typeface="Arial" panose="020B0604020202020204" pitchFamily="34" charset="0"/>
              </a:rPr>
              <a:t>: yet it was said</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It should not stand in thy posterity,</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But that myself should be the root and father</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Of many kings. If there come truth from them--</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As upon thee, Macbeth, their speeches shine--</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Why, by the verities on thee made good,</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May they not be my oracles as well,</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And set me up in hope? But hush! no more.</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7" name="Picture 3" descr="Hand, Blood, Smeared, Wounding, Accident, Bloody, Wound">
            <a:extLst>
              <a:ext uri="{FF2B5EF4-FFF2-40B4-BE49-F238E27FC236}">
                <a16:creationId xmlns:a16="http://schemas.microsoft.com/office/drawing/2014/main" id="{15ED6BB6-7CDF-4E0F-A735-6E521FD02C1D}"/>
              </a:ext>
            </a:extLst>
          </p:cNvPr>
          <p:cNvPicPr>
            <a:picLocks noChangeAspect="1" noChangeArrowheads="1"/>
          </p:cNvPicPr>
          <p:nvPr/>
        </p:nvPicPr>
        <p:blipFill>
          <a:blip r:embed="rId3">
            <a:clrChange>
              <a:clrFrom>
                <a:srgbClr val="E6EBEF"/>
              </a:clrFrom>
              <a:clrTo>
                <a:srgbClr val="E6EBEF">
                  <a:alpha val="0"/>
                </a:srgbClr>
              </a:clrTo>
            </a:clrChange>
            <a:extLst>
              <a:ext uri="{28A0092B-C50C-407E-A947-70E740481C1C}">
                <a14:useLocalDpi xmlns:a14="http://schemas.microsoft.com/office/drawing/2010/main" val="0"/>
              </a:ext>
            </a:extLst>
          </a:blip>
          <a:srcRect/>
          <a:stretch>
            <a:fillRect/>
          </a:stretch>
        </p:blipFill>
        <p:spPr bwMode="auto">
          <a:xfrm>
            <a:off x="-198783" y="4386469"/>
            <a:ext cx="3707296" cy="2471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A drawing of a cartoon character&#10;&#10;Description generated with high confidence">
            <a:extLst>
              <a:ext uri="{FF2B5EF4-FFF2-40B4-BE49-F238E27FC236}">
                <a16:creationId xmlns:a16="http://schemas.microsoft.com/office/drawing/2014/main" id="{CE2796A9-D520-4C4A-811E-AA22B128B043}"/>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39850" y="4348259"/>
            <a:ext cx="1933674" cy="1844040"/>
          </a:xfrm>
          <a:prstGeom prst="rect">
            <a:avLst/>
          </a:prstGeom>
          <a:effectLst>
            <a:outerShdw blurRad="50800" dist="38100" dir="2700000" algn="tl" rotWithShape="0">
              <a:prstClr val="black">
                <a:alpha val="40000"/>
              </a:prstClr>
            </a:outerShdw>
          </a:effectLst>
        </p:spPr>
      </p:pic>
      <p:pic>
        <p:nvPicPr>
          <p:cNvPr id="9" name="Picture 8" descr="A picture containing silhouette&#10;&#10;Description generated with high confidence">
            <a:extLst>
              <a:ext uri="{FF2B5EF4-FFF2-40B4-BE49-F238E27FC236}">
                <a16:creationId xmlns:a16="http://schemas.microsoft.com/office/drawing/2014/main" id="{91A8547D-86D7-4D28-9CF1-E3B79296E27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7315" y="4213834"/>
            <a:ext cx="1687830" cy="225044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FF1909A-5123-4E4F-B649-A9C59EEF98FA}"/>
              </a:ext>
            </a:extLst>
          </p:cNvPr>
          <p:cNvSpPr txBox="1"/>
          <p:nvPr/>
        </p:nvSpPr>
        <p:spPr>
          <a:xfrm>
            <a:off x="6060558" y="566678"/>
            <a:ext cx="2805666" cy="341632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Match up the pictures to key quotes in this extract. Use numbers, arrows or highlighters.</a:t>
            </a:r>
          </a:p>
          <a:p>
            <a:endParaRPr lang="en-GB" dirty="0"/>
          </a:p>
          <a:p>
            <a:r>
              <a:rPr lang="en-GB" dirty="0">
                <a:solidFill>
                  <a:schemeClr val="accent4">
                    <a:lumMod val="75000"/>
                  </a:schemeClr>
                </a:solidFill>
              </a:rPr>
              <a:t>What does Banquo say? How does he feel?</a:t>
            </a:r>
          </a:p>
          <a:p>
            <a:endParaRPr lang="en-GB" dirty="0"/>
          </a:p>
          <a:p>
            <a:r>
              <a:rPr lang="en-GB" dirty="0">
                <a:solidFill>
                  <a:srgbClr val="00B050"/>
                </a:solidFill>
              </a:rPr>
              <a:t>How does Banquo’s attitude differ to Macbeth’s about ambition? Refer to key quotes.</a:t>
            </a:r>
          </a:p>
        </p:txBody>
      </p:sp>
      <p:sp>
        <p:nvSpPr>
          <p:cNvPr id="13" name="TextBox 12">
            <a:extLst>
              <a:ext uri="{FF2B5EF4-FFF2-40B4-BE49-F238E27FC236}">
                <a16:creationId xmlns:a16="http://schemas.microsoft.com/office/drawing/2014/main" id="{F533FC67-B4F9-4E0A-83A7-2C620FE45095}"/>
              </a:ext>
            </a:extLst>
          </p:cNvPr>
          <p:cNvSpPr txBox="1"/>
          <p:nvPr/>
        </p:nvSpPr>
        <p:spPr>
          <a:xfrm>
            <a:off x="277776" y="3604437"/>
            <a:ext cx="5667729"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https://www.youtube.com/watch?v=QOGdGaCmu9c</a:t>
            </a:r>
          </a:p>
        </p:txBody>
      </p:sp>
      <p:pic>
        <p:nvPicPr>
          <p:cNvPr id="3" name="Picture 2">
            <a:extLst>
              <a:ext uri="{FF2B5EF4-FFF2-40B4-BE49-F238E27FC236}">
                <a16:creationId xmlns:a16="http://schemas.microsoft.com/office/drawing/2014/main" id="{49A7697D-F6DC-4871-97AA-30E49CE4E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933" y="3982998"/>
            <a:ext cx="2763078" cy="2763078"/>
          </a:xfrm>
          <a:prstGeom prst="rect">
            <a:avLst/>
          </a:prstGeom>
        </p:spPr>
      </p:pic>
    </p:spTree>
    <p:extLst>
      <p:ext uri="{BB962C8B-B14F-4D97-AF65-F5344CB8AC3E}">
        <p14:creationId xmlns:p14="http://schemas.microsoft.com/office/powerpoint/2010/main" val="67558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81CC0C2-7421-4654-8E92-9417A8B2E2B5}"/>
              </a:ext>
            </a:extLst>
          </p:cNvPr>
          <p:cNvSpPr>
            <a:spLocks noGrp="1" noChangeArrowheads="1"/>
          </p:cNvSpPr>
          <p:nvPr>
            <p:ph idx="1"/>
          </p:nvPr>
        </p:nvSpPr>
        <p:spPr bwMode="auto">
          <a:xfrm>
            <a:off x="1738135" y="2226513"/>
            <a:ext cx="5667729" cy="286232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bmk="">
                <a:latin typeface="Arial" panose="020B0604020202020204" pitchFamily="34" charset="0"/>
              </a:rPr>
              <a:t>BA</a:t>
            </a:r>
            <a:r>
              <a:rPr kumimoji="0" lang="en-US" altLang="en-US" sz="1800" b="1" i="0" u="none" strike="noStrike" cap="none" normalizeH="0" baseline="0" dirty="0" bmk="">
                <a:ln>
                  <a:noFill/>
                </a:ln>
                <a:solidFill>
                  <a:schemeClr val="tx1"/>
                </a:solidFill>
                <a:effectLst/>
                <a:latin typeface="Arial" panose="020B0604020202020204" pitchFamily="34" charset="0"/>
              </a:rPr>
              <a:t>NQUO</a:t>
            </a:r>
            <a:r>
              <a:rPr kumimoji="0" lang="en-US" altLang="en-US" sz="1800" b="0" i="0" u="none" strike="noStrike" cap="none" normalizeH="0" baseline="0" dirty="0" bmk="">
                <a:ln>
                  <a:noFill/>
                </a:ln>
                <a:solidFill>
                  <a:schemeClr val="tx1"/>
                </a:solidFill>
                <a:effectLst/>
                <a:latin typeface="Arial" panose="020B0604020202020204" pitchFamily="34" charset="0"/>
              </a:rPr>
              <a:t> </a:t>
            </a: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Thou hast it now: king, Cawdor, </a:t>
            </a:r>
            <a:r>
              <a:rPr kumimoji="0" lang="en-US" altLang="en-US" sz="1800" b="0" i="0" u="none" strike="noStrike" cap="none" normalizeH="0" baseline="0" dirty="0" err="1" bmk="">
                <a:ln>
                  <a:noFill/>
                </a:ln>
                <a:solidFill>
                  <a:schemeClr val="tx1"/>
                </a:solidFill>
                <a:effectLst/>
                <a:highlight>
                  <a:srgbClr val="FF00FF"/>
                </a:highlight>
                <a:latin typeface="Arial" panose="020B0604020202020204" pitchFamily="34" charset="0"/>
              </a:rPr>
              <a:t>Glamis</a:t>
            </a: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 all,</a:t>
            </a:r>
            <a:b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As the weird women promised, and, I fear,</a:t>
            </a:r>
            <a:b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Thou </a:t>
            </a:r>
            <a:r>
              <a:rPr kumimoji="0" lang="en-US" altLang="en-US" sz="1800" b="0" i="0" u="none" strike="noStrike" cap="none" normalizeH="0" baseline="0" dirty="0" err="1" bmk="">
                <a:ln>
                  <a:noFill/>
                </a:ln>
                <a:solidFill>
                  <a:schemeClr val="tx1"/>
                </a:solidFill>
                <a:effectLst/>
                <a:highlight>
                  <a:srgbClr val="FF00FF"/>
                </a:highlight>
                <a:latin typeface="Arial" panose="020B0604020202020204" pitchFamily="34" charset="0"/>
              </a:rPr>
              <a:t>play'dst</a:t>
            </a: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 most foully </a:t>
            </a:r>
            <a:r>
              <a:rPr kumimoji="0" lang="en-US" altLang="en-US" sz="1800" b="0" i="0" u="none" strike="noStrike" cap="none" normalizeH="0" baseline="0" dirty="0" err="1" bmk="">
                <a:ln>
                  <a:noFill/>
                </a:ln>
                <a:solidFill>
                  <a:schemeClr val="tx1"/>
                </a:solidFill>
                <a:effectLst/>
                <a:highlight>
                  <a:srgbClr val="FF00FF"/>
                </a:highlight>
                <a:latin typeface="Arial" panose="020B0604020202020204" pitchFamily="34" charset="0"/>
              </a:rPr>
              <a:t>for't</a:t>
            </a:r>
            <a:r>
              <a:rPr kumimoji="0" lang="en-US" altLang="en-US" sz="1800" b="0" i="0" u="none" strike="noStrike" cap="none" normalizeH="0" baseline="0" dirty="0" bmk="">
                <a:ln>
                  <a:noFill/>
                </a:ln>
                <a:solidFill>
                  <a:schemeClr val="tx1"/>
                </a:solidFill>
                <a:effectLst/>
                <a:highlight>
                  <a:srgbClr val="FF00FF"/>
                </a:highlight>
                <a:latin typeface="Arial" panose="020B0604020202020204" pitchFamily="34" charset="0"/>
              </a:rPr>
              <a:t>:</a:t>
            </a:r>
            <a:r>
              <a:rPr kumimoji="0" lang="en-US" altLang="en-US" sz="1800" b="0" i="0" u="none" strike="noStrike" cap="none" normalizeH="0" baseline="0" dirty="0" bmk="">
                <a:ln>
                  <a:noFill/>
                </a:ln>
                <a:solidFill>
                  <a:schemeClr val="tx1"/>
                </a:solidFill>
                <a:effectLst/>
                <a:latin typeface="Arial" panose="020B0604020202020204" pitchFamily="34" charset="0"/>
              </a:rPr>
              <a:t> yet it was said</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latin typeface="Arial" panose="020B0604020202020204" pitchFamily="34" charset="0"/>
              </a:rPr>
              <a:t>It should not stand in thy posterity,</a:t>
            </a:r>
            <a:br>
              <a:rPr kumimoji="0" lang="en-US" altLang="en-US" sz="1800" b="0" i="0" u="none" strike="noStrike" cap="none" normalizeH="0" baseline="0" dirty="0" bmk="">
                <a:ln>
                  <a:noFill/>
                </a:ln>
                <a:solidFill>
                  <a:schemeClr val="tx1"/>
                </a:solidFill>
                <a:effectLs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t>But that myself should be the root and father</a:t>
            </a:r>
            <a:b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t>Of many kings. If there come truth from them--</a:t>
            </a:r>
            <a:b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t>As upon thee, Macbeth, their speeches shine--</a:t>
            </a:r>
            <a:br>
              <a:rPr kumimoji="0" lang="en-US" altLang="en-US" sz="1800" b="0" i="0" u="none" strike="noStrike" cap="none" normalizeH="0" baseline="0" dirty="0" bmk="">
                <a:ln>
                  <a:noFill/>
                </a:ln>
                <a:solidFill>
                  <a:schemeClr val="tx1"/>
                </a:solidFill>
                <a:effectLst/>
                <a:highlight>
                  <a:srgbClr val="FFFF00"/>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00FF00"/>
                </a:highlight>
                <a:latin typeface="Arial" panose="020B0604020202020204" pitchFamily="34" charset="0"/>
              </a:rPr>
              <a:t>Why, by the verities on thee made good,</a:t>
            </a:r>
            <a:br>
              <a:rPr kumimoji="0" lang="en-US" altLang="en-US" sz="1800" b="0" i="0" u="none" strike="noStrike" cap="none" normalizeH="0" baseline="0" dirty="0" bmk="">
                <a:ln>
                  <a:noFill/>
                </a:ln>
                <a:solidFill>
                  <a:schemeClr val="tx1"/>
                </a:solidFill>
                <a:effectLst/>
                <a:highlight>
                  <a:srgbClr val="00FF00"/>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00FF00"/>
                </a:highlight>
                <a:latin typeface="Arial" panose="020B0604020202020204" pitchFamily="34" charset="0"/>
              </a:rPr>
              <a:t>May they not be my oracles as well,</a:t>
            </a:r>
            <a:br>
              <a:rPr kumimoji="0" lang="en-US" altLang="en-US" sz="1800" b="0" i="0" u="none" strike="noStrike" cap="none" normalizeH="0" baseline="0" dirty="0" bmk="">
                <a:ln>
                  <a:noFill/>
                </a:ln>
                <a:solidFill>
                  <a:schemeClr val="tx1"/>
                </a:solidFill>
                <a:effectLst/>
                <a:highlight>
                  <a:srgbClr val="00FF00"/>
                </a:highlight>
                <a:latin typeface="Arial" panose="020B0604020202020204" pitchFamily="34" charset="0"/>
              </a:rPr>
            </a:br>
            <a:r>
              <a:rPr kumimoji="0" lang="en-US" altLang="en-US" sz="1800" b="0" i="0" u="none" strike="noStrike" cap="none" normalizeH="0" baseline="0" dirty="0" bmk="">
                <a:ln>
                  <a:noFill/>
                </a:ln>
                <a:solidFill>
                  <a:schemeClr val="tx1"/>
                </a:solidFill>
                <a:effectLst/>
                <a:highlight>
                  <a:srgbClr val="00FF00"/>
                </a:highlight>
                <a:latin typeface="Arial" panose="020B0604020202020204" pitchFamily="34" charset="0"/>
              </a:rPr>
              <a:t>And set me up in hope? </a:t>
            </a:r>
            <a:r>
              <a:rPr kumimoji="0" lang="en-US" altLang="en-US" sz="1800" b="0" i="0" u="none" strike="noStrike" cap="none" normalizeH="0" baseline="0" dirty="0" bmk="">
                <a:ln>
                  <a:noFill/>
                </a:ln>
                <a:solidFill>
                  <a:schemeClr val="tx1"/>
                </a:solidFill>
                <a:effectLst/>
                <a:latin typeface="Arial" panose="020B0604020202020204" pitchFamily="34" charset="0"/>
              </a:rPr>
              <a:t>But hush! no more.</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TextBox 4">
            <a:extLst>
              <a:ext uri="{FF2B5EF4-FFF2-40B4-BE49-F238E27FC236}">
                <a16:creationId xmlns:a16="http://schemas.microsoft.com/office/drawing/2014/main" id="{96CE5225-EC06-499E-9447-7539767F71D8}"/>
              </a:ext>
            </a:extLst>
          </p:cNvPr>
          <p:cNvSpPr txBox="1"/>
          <p:nvPr/>
        </p:nvSpPr>
        <p:spPr>
          <a:xfrm>
            <a:off x="337929" y="195188"/>
            <a:ext cx="4353341" cy="156966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600" dirty="0"/>
              <a:t>In this brief soliloquy (where a character speaks to themselves and allows the audience to know their innermost thoughts), </a:t>
            </a:r>
            <a:r>
              <a:rPr lang="en-GB" sz="1600" dirty="0">
                <a:highlight>
                  <a:srgbClr val="FF00FF"/>
                </a:highlight>
              </a:rPr>
              <a:t>Banquo reflects on Macbeth becoming Cawdor and King</a:t>
            </a:r>
            <a:r>
              <a:rPr lang="en-GB" sz="1600" dirty="0"/>
              <a:t>, just as the witches promised, but he thinks Macbeth most likely killed Duncan. </a:t>
            </a:r>
          </a:p>
        </p:txBody>
      </p:sp>
      <p:sp>
        <p:nvSpPr>
          <p:cNvPr id="6" name="TextBox 5">
            <a:extLst>
              <a:ext uri="{FF2B5EF4-FFF2-40B4-BE49-F238E27FC236}">
                <a16:creationId xmlns:a16="http://schemas.microsoft.com/office/drawing/2014/main" id="{E64D45BF-9F0E-4365-A54D-E6902C3B7FCF}"/>
              </a:ext>
            </a:extLst>
          </p:cNvPr>
          <p:cNvSpPr txBox="1"/>
          <p:nvPr/>
        </p:nvSpPr>
        <p:spPr>
          <a:xfrm>
            <a:off x="4873487" y="195188"/>
            <a:ext cx="4131366" cy="132343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600" dirty="0"/>
              <a:t>Banquo moves on to thinking about what the witches promised him, that he should be “the root and father / Of many kings.” </a:t>
            </a:r>
            <a:r>
              <a:rPr lang="en-GB" sz="1600" dirty="0">
                <a:highlight>
                  <a:srgbClr val="FFFF00"/>
                </a:highlight>
              </a:rPr>
              <a:t>If this were to come true it would be a wonderful thing for him, “their speeches shine”. </a:t>
            </a:r>
          </a:p>
        </p:txBody>
      </p:sp>
      <p:sp>
        <p:nvSpPr>
          <p:cNvPr id="7" name="TextBox 6">
            <a:extLst>
              <a:ext uri="{FF2B5EF4-FFF2-40B4-BE49-F238E27FC236}">
                <a16:creationId xmlns:a16="http://schemas.microsoft.com/office/drawing/2014/main" id="{F6C55CE9-788A-4FB7-A45D-C3B3CE593F32}"/>
              </a:ext>
            </a:extLst>
          </p:cNvPr>
          <p:cNvSpPr txBox="1"/>
          <p:nvPr/>
        </p:nvSpPr>
        <p:spPr>
          <a:xfrm>
            <a:off x="337928" y="5339373"/>
            <a:ext cx="4353341" cy="83099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600" dirty="0">
                <a:highlight>
                  <a:srgbClr val="00FF00"/>
                </a:highlight>
              </a:rPr>
              <a:t>He hopes this will happen and thinks it may do</a:t>
            </a:r>
            <a:r>
              <a:rPr lang="en-GB" sz="1600" dirty="0"/>
              <a:t>, but then stops himself as he hears others approach.</a:t>
            </a:r>
          </a:p>
        </p:txBody>
      </p:sp>
      <p:pic>
        <p:nvPicPr>
          <p:cNvPr id="11" name="Picture 10">
            <a:extLst>
              <a:ext uri="{FF2B5EF4-FFF2-40B4-BE49-F238E27FC236}">
                <a16:creationId xmlns:a16="http://schemas.microsoft.com/office/drawing/2014/main" id="{9872D900-7BA2-4F19-AF77-3953CE5C9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347" y="3569982"/>
            <a:ext cx="3018506" cy="3288245"/>
          </a:xfrm>
          <a:prstGeom prst="rect">
            <a:avLst/>
          </a:prstGeom>
          <a:effectLst>
            <a:outerShdw blurRad="50800" dist="38100" dir="2700000" algn="tl" rotWithShape="0">
              <a:prstClr val="black">
                <a:alpha val="40000"/>
              </a:prstClr>
            </a:outerShdw>
          </a:effectLst>
        </p:spPr>
      </p:pic>
      <p:pic>
        <p:nvPicPr>
          <p:cNvPr id="9" name="Picture 8" descr="A close up of a logo&#10;&#10;Description automatically generated">
            <a:extLst>
              <a:ext uri="{FF2B5EF4-FFF2-40B4-BE49-F238E27FC236}">
                <a16:creationId xmlns:a16="http://schemas.microsoft.com/office/drawing/2014/main" id="{4B429B94-A3A0-4840-A007-F61B671B2CC0}"/>
              </a:ext>
            </a:extLst>
          </p:cNvPr>
          <p:cNvPicPr>
            <a:picLocks noChangeAspect="1"/>
          </p:cNvPicPr>
          <p:nvPr/>
        </p:nvPicPr>
        <p:blipFill rotWithShape="1">
          <a:blip r:embed="rId4">
            <a:extLst>
              <a:ext uri="{28A0092B-C50C-407E-A947-70E740481C1C}">
                <a14:useLocalDpi xmlns:a14="http://schemas.microsoft.com/office/drawing/2010/main" val="0"/>
              </a:ext>
            </a:extLst>
          </a:blip>
          <a:srcRect b="16473"/>
          <a:stretch/>
        </p:blipFill>
        <p:spPr>
          <a:xfrm rot="1271464">
            <a:off x="7723018" y="3155454"/>
            <a:ext cx="780636" cy="547093"/>
          </a:xfrm>
          <a:prstGeom prst="rect">
            <a:avLst/>
          </a:prstGeom>
        </p:spPr>
      </p:pic>
    </p:spTree>
    <p:extLst>
      <p:ext uri="{BB962C8B-B14F-4D97-AF65-F5344CB8AC3E}">
        <p14:creationId xmlns:p14="http://schemas.microsoft.com/office/powerpoint/2010/main" val="222858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84A5-A423-47F4-94A2-1AF216BF8CBD}"/>
              </a:ext>
            </a:extLst>
          </p:cNvPr>
          <p:cNvSpPr>
            <a:spLocks noGrp="1"/>
          </p:cNvSpPr>
          <p:nvPr>
            <p:ph type="title"/>
          </p:nvPr>
        </p:nvSpPr>
        <p:spPr>
          <a:xfrm>
            <a:off x="446103" y="640263"/>
            <a:ext cx="8270514" cy="13449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800" dirty="0"/>
              <a:t>The very next scene sees Macbeth and Banquo meet for the first time since Duncan’s murder</a:t>
            </a:r>
          </a:p>
        </p:txBody>
      </p:sp>
      <p:sp>
        <p:nvSpPr>
          <p:cNvPr id="3" name="Content Placeholder 2">
            <a:extLst>
              <a:ext uri="{FF2B5EF4-FFF2-40B4-BE49-F238E27FC236}">
                <a16:creationId xmlns:a16="http://schemas.microsoft.com/office/drawing/2014/main" id="{B1FB9642-1430-40C9-99F2-DBEFDE78869F}"/>
              </a:ext>
            </a:extLst>
          </p:cNvPr>
          <p:cNvSpPr>
            <a:spLocks noGrp="1"/>
          </p:cNvSpPr>
          <p:nvPr>
            <p:ph idx="1"/>
          </p:nvPr>
        </p:nvSpPr>
        <p:spPr>
          <a:xfrm>
            <a:off x="445581" y="2121763"/>
            <a:ext cx="8270514" cy="377301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dirty="0"/>
              <a:t>We’ll watch the scene (Act 3 Scene 1): </a:t>
            </a:r>
            <a:r>
              <a:rPr lang="en-GB" dirty="0">
                <a:hlinkClick r:id="rId2"/>
              </a:rPr>
              <a:t>https://www.youtube.com/watch?v=C7u76nUpZt8</a:t>
            </a:r>
            <a:endParaRPr lang="en-GB" dirty="0"/>
          </a:p>
          <a:p>
            <a:pPr marL="0" indent="0">
              <a:buNone/>
            </a:pPr>
            <a:endParaRPr lang="en-GB" dirty="0"/>
          </a:p>
          <a:p>
            <a:pPr marL="0" indent="0">
              <a:buNone/>
            </a:pPr>
            <a:r>
              <a:rPr lang="en-GB" dirty="0">
                <a:solidFill>
                  <a:srgbClr val="FF0000"/>
                </a:solidFill>
              </a:rPr>
              <a:t>How is Macbeth feeling at the moment?</a:t>
            </a:r>
          </a:p>
          <a:p>
            <a:pPr marL="0" indent="0">
              <a:buNone/>
            </a:pPr>
            <a:r>
              <a:rPr lang="en-GB" dirty="0">
                <a:solidFill>
                  <a:schemeClr val="accent4">
                    <a:lumMod val="75000"/>
                  </a:schemeClr>
                </a:solidFill>
              </a:rPr>
              <a:t>How do you know how he is feeling? What two quotes show us best?</a:t>
            </a:r>
          </a:p>
          <a:p>
            <a:pPr marL="0" indent="0">
              <a:buNone/>
            </a:pPr>
            <a:r>
              <a:rPr lang="en-GB" dirty="0">
                <a:solidFill>
                  <a:srgbClr val="00B050"/>
                </a:solidFill>
              </a:rPr>
              <a:t>Look at the images Shakespeare uses in his language when Macbeth is speaking (examples: fruitless crown). Why does he use these types of image? </a:t>
            </a:r>
          </a:p>
        </p:txBody>
      </p:sp>
    </p:spTree>
    <p:extLst>
      <p:ext uri="{BB962C8B-B14F-4D97-AF65-F5344CB8AC3E}">
        <p14:creationId xmlns:p14="http://schemas.microsoft.com/office/powerpoint/2010/main" val="303082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4F0283-8D68-4DD2-95D5-98DED5F375F6}"/>
              </a:ext>
            </a:extLst>
          </p:cNvPr>
          <p:cNvSpPr/>
          <p:nvPr/>
        </p:nvSpPr>
        <p:spPr>
          <a:xfrm>
            <a:off x="387626" y="461738"/>
            <a:ext cx="2395331"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highlight>
                  <a:srgbClr val="00FFFF"/>
                </a:highlight>
              </a:rPr>
              <a:t>To be thus is nothing;</a:t>
            </a:r>
            <a:br>
              <a:rPr lang="en-GB" dirty="0">
                <a:highlight>
                  <a:srgbClr val="00FFFF"/>
                </a:highlight>
              </a:rPr>
            </a:br>
            <a:r>
              <a:rPr lang="en-GB" dirty="0">
                <a:highlight>
                  <a:srgbClr val="00FFFF"/>
                </a:highlight>
              </a:rPr>
              <a:t>But to be safely thus.</a:t>
            </a:r>
          </a:p>
        </p:txBody>
      </p:sp>
      <p:sp>
        <p:nvSpPr>
          <p:cNvPr id="5" name="Rectangle 4">
            <a:extLst>
              <a:ext uri="{FF2B5EF4-FFF2-40B4-BE49-F238E27FC236}">
                <a16:creationId xmlns:a16="http://schemas.microsoft.com/office/drawing/2014/main" id="{EE244A56-3248-4A41-95AB-0C946DBE1E8C}"/>
              </a:ext>
            </a:extLst>
          </p:cNvPr>
          <p:cNvSpPr/>
          <p:nvPr/>
        </p:nvSpPr>
        <p:spPr>
          <a:xfrm>
            <a:off x="377687" y="1359356"/>
            <a:ext cx="3796748"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highlight>
                  <a:srgbClr val="FFFF00"/>
                </a:highlight>
              </a:rPr>
              <a:t>Our fears in Banquo</a:t>
            </a:r>
            <a:br>
              <a:rPr lang="en-GB" dirty="0">
                <a:highlight>
                  <a:srgbClr val="FFFF00"/>
                </a:highlight>
              </a:rPr>
            </a:br>
            <a:r>
              <a:rPr lang="en-GB" dirty="0">
                <a:highlight>
                  <a:srgbClr val="FFFF00"/>
                </a:highlight>
              </a:rPr>
              <a:t>Stick deep; and in his royalty of nature</a:t>
            </a:r>
            <a:br>
              <a:rPr lang="en-GB" dirty="0">
                <a:highlight>
                  <a:srgbClr val="FFFF00"/>
                </a:highlight>
              </a:rPr>
            </a:br>
            <a:r>
              <a:rPr lang="en-GB" dirty="0">
                <a:highlight>
                  <a:srgbClr val="FFFF00"/>
                </a:highlight>
              </a:rPr>
              <a:t>Reigns that which would be </a:t>
            </a:r>
            <a:r>
              <a:rPr lang="en-GB" dirty="0" err="1">
                <a:highlight>
                  <a:srgbClr val="FFFF00"/>
                </a:highlight>
              </a:rPr>
              <a:t>fear'd</a:t>
            </a:r>
            <a:r>
              <a:rPr lang="en-GB" dirty="0">
                <a:highlight>
                  <a:srgbClr val="FFFF00"/>
                </a:highlight>
              </a:rPr>
              <a:t>:</a:t>
            </a:r>
          </a:p>
        </p:txBody>
      </p:sp>
      <p:sp>
        <p:nvSpPr>
          <p:cNvPr id="6" name="Rectangle 5">
            <a:extLst>
              <a:ext uri="{FF2B5EF4-FFF2-40B4-BE49-F238E27FC236}">
                <a16:creationId xmlns:a16="http://schemas.microsoft.com/office/drawing/2014/main" id="{44C70F5A-D2C6-4FAA-8DB4-059052428ACF}"/>
              </a:ext>
            </a:extLst>
          </p:cNvPr>
          <p:cNvSpPr/>
          <p:nvPr/>
        </p:nvSpPr>
        <p:spPr>
          <a:xfrm>
            <a:off x="407504" y="2529653"/>
            <a:ext cx="3896139"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highlight>
                  <a:srgbClr val="00FF00"/>
                </a:highlight>
              </a:rPr>
              <a:t>There is none but he</a:t>
            </a:r>
            <a:br>
              <a:rPr lang="en-GB" dirty="0">
                <a:highlight>
                  <a:srgbClr val="00FF00"/>
                </a:highlight>
              </a:rPr>
            </a:br>
            <a:r>
              <a:rPr lang="en-GB" dirty="0">
                <a:highlight>
                  <a:srgbClr val="00FF00"/>
                </a:highlight>
              </a:rPr>
              <a:t>Whose being I do fear: and, under him,</a:t>
            </a:r>
            <a:br>
              <a:rPr lang="en-GB" dirty="0">
                <a:highlight>
                  <a:srgbClr val="00FF00"/>
                </a:highlight>
              </a:rPr>
            </a:br>
            <a:r>
              <a:rPr lang="en-GB" dirty="0">
                <a:highlight>
                  <a:srgbClr val="00FF00"/>
                </a:highlight>
              </a:rPr>
              <a:t>My Genius is rebuked;</a:t>
            </a:r>
          </a:p>
        </p:txBody>
      </p:sp>
      <p:sp>
        <p:nvSpPr>
          <p:cNvPr id="7" name="Rectangle 6">
            <a:extLst>
              <a:ext uri="{FF2B5EF4-FFF2-40B4-BE49-F238E27FC236}">
                <a16:creationId xmlns:a16="http://schemas.microsoft.com/office/drawing/2014/main" id="{96A0E759-EFB4-4792-ADE0-FF21A17F77D9}"/>
              </a:ext>
            </a:extLst>
          </p:cNvPr>
          <p:cNvSpPr/>
          <p:nvPr/>
        </p:nvSpPr>
        <p:spPr>
          <a:xfrm>
            <a:off x="377687" y="3699950"/>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dirty="0">
                <a:highlight>
                  <a:srgbClr val="FF00FF"/>
                </a:highlight>
              </a:rPr>
              <a:t>Upon my head they placed a fruitless crown,</a:t>
            </a:r>
            <a:br>
              <a:rPr lang="en-GB" dirty="0">
                <a:highlight>
                  <a:srgbClr val="FF00FF"/>
                </a:highlight>
              </a:rPr>
            </a:br>
            <a:r>
              <a:rPr lang="en-GB" dirty="0">
                <a:highlight>
                  <a:srgbClr val="FF00FF"/>
                </a:highlight>
              </a:rPr>
              <a:t>And put a barren sceptre in my gripe,</a:t>
            </a:r>
          </a:p>
        </p:txBody>
      </p:sp>
      <p:sp>
        <p:nvSpPr>
          <p:cNvPr id="2" name="TextBox 1">
            <a:extLst>
              <a:ext uri="{FF2B5EF4-FFF2-40B4-BE49-F238E27FC236}">
                <a16:creationId xmlns:a16="http://schemas.microsoft.com/office/drawing/2014/main" id="{166AC4ED-99FF-4106-B08D-809B2E9EEA68}"/>
              </a:ext>
            </a:extLst>
          </p:cNvPr>
          <p:cNvSpPr txBox="1"/>
          <p:nvPr/>
        </p:nvSpPr>
        <p:spPr>
          <a:xfrm>
            <a:off x="5347252" y="342757"/>
            <a:ext cx="3409122" cy="5632311"/>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highlight>
                  <a:srgbClr val="00FFFF"/>
                </a:highlight>
              </a:rPr>
              <a:t>Macbeth claims his current state means nothing, he needs to feel safe</a:t>
            </a:r>
            <a:r>
              <a:rPr lang="en-GB" dirty="0"/>
              <a:t>. However, with Banquo still around he can’t. </a:t>
            </a:r>
            <a:r>
              <a:rPr lang="en-GB" dirty="0">
                <a:highlight>
                  <a:srgbClr val="FFFF00"/>
                </a:highlight>
              </a:rPr>
              <a:t>He claims to fear him and the prophecy given to him by the witches.</a:t>
            </a:r>
          </a:p>
          <a:p>
            <a:endParaRPr lang="en-GB" dirty="0"/>
          </a:p>
          <a:p>
            <a:r>
              <a:rPr lang="en-GB" dirty="0"/>
              <a:t>Indeed, Macbeth says he fears no one except </a:t>
            </a:r>
            <a:r>
              <a:rPr lang="en-GB" dirty="0">
                <a:highlight>
                  <a:srgbClr val="00FF00"/>
                </a:highlight>
              </a:rPr>
              <a:t>Banquo because he is the only one that can damage his genius or his ‘guiding spirit’. </a:t>
            </a:r>
          </a:p>
          <a:p>
            <a:endParaRPr lang="en-GB" dirty="0"/>
          </a:p>
          <a:p>
            <a:r>
              <a:rPr lang="en-GB" dirty="0"/>
              <a:t>Because Banquo’s children will be kings, Macbeth suggests this means he will have no children of his own, and therefore he has a </a:t>
            </a:r>
            <a:r>
              <a:rPr lang="en-GB" dirty="0">
                <a:highlight>
                  <a:srgbClr val="FF00FF"/>
                </a:highlight>
              </a:rPr>
              <a:t>‘fruitless’ crown and a ‘barren’ sceptre</a:t>
            </a:r>
            <a:r>
              <a:rPr lang="en-GB" dirty="0"/>
              <a:t>, images associated with infertility and not being able to have children.</a:t>
            </a:r>
          </a:p>
        </p:txBody>
      </p:sp>
      <p:pic>
        <p:nvPicPr>
          <p:cNvPr id="11" name="Picture 10" descr="A picture containing vector graphics&#10;&#10;Description automatically generated">
            <a:extLst>
              <a:ext uri="{FF2B5EF4-FFF2-40B4-BE49-F238E27FC236}">
                <a16:creationId xmlns:a16="http://schemas.microsoft.com/office/drawing/2014/main" id="{E3031E2D-FFDB-4F50-926D-71DC83EE5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04" y="4593248"/>
            <a:ext cx="1981541" cy="1987753"/>
          </a:xfrm>
          <a:prstGeom prst="rect">
            <a:avLst/>
          </a:prstGeom>
          <a:effectLst>
            <a:outerShdw blurRad="50800" dist="38100" dir="2700000" algn="tl" rotWithShape="0">
              <a:prstClr val="black">
                <a:alpha val="40000"/>
              </a:prstClr>
            </a:outerShdw>
          </a:effectLst>
        </p:spPr>
      </p:pic>
      <p:pic>
        <p:nvPicPr>
          <p:cNvPr id="13" name="Picture 12" descr="A picture containing citrus&#10;&#10;Description automatically generated">
            <a:extLst>
              <a:ext uri="{FF2B5EF4-FFF2-40B4-BE49-F238E27FC236}">
                <a16:creationId xmlns:a16="http://schemas.microsoft.com/office/drawing/2014/main" id="{8C05905C-064F-400F-ACF3-DF7A6CAC6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62" y="4794371"/>
            <a:ext cx="2872409" cy="1768327"/>
          </a:xfrm>
          <a:prstGeom prst="rect">
            <a:avLst/>
          </a:prstGeom>
        </p:spPr>
      </p:pic>
    </p:spTree>
    <p:extLst>
      <p:ext uri="{BB962C8B-B14F-4D97-AF65-F5344CB8AC3E}">
        <p14:creationId xmlns:p14="http://schemas.microsoft.com/office/powerpoint/2010/main" val="396528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0CFCD-AD16-40B6-9182-638E3F819FDB}"/>
              </a:ext>
            </a:extLst>
          </p:cNvPr>
          <p:cNvSpPr/>
          <p:nvPr/>
        </p:nvSpPr>
        <p:spPr>
          <a:xfrm>
            <a:off x="417443" y="360402"/>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dirty="0">
                <a:highlight>
                  <a:srgbClr val="FFFF00"/>
                </a:highlight>
              </a:rPr>
              <a:t>Thence to be </a:t>
            </a:r>
            <a:r>
              <a:rPr lang="en-GB" dirty="0" err="1">
                <a:highlight>
                  <a:srgbClr val="FFFF00"/>
                </a:highlight>
              </a:rPr>
              <a:t>wrench'd</a:t>
            </a:r>
            <a:r>
              <a:rPr lang="en-GB" dirty="0">
                <a:highlight>
                  <a:srgbClr val="FFFF00"/>
                </a:highlight>
              </a:rPr>
              <a:t> with an </a:t>
            </a:r>
            <a:r>
              <a:rPr lang="en-GB" dirty="0" err="1">
                <a:highlight>
                  <a:srgbClr val="FFFF00"/>
                </a:highlight>
              </a:rPr>
              <a:t>unlineal</a:t>
            </a:r>
            <a:r>
              <a:rPr lang="en-GB" dirty="0">
                <a:highlight>
                  <a:srgbClr val="FFFF00"/>
                </a:highlight>
              </a:rPr>
              <a:t> hand,</a:t>
            </a:r>
            <a:br>
              <a:rPr lang="en-GB" dirty="0">
                <a:highlight>
                  <a:srgbClr val="FFFF00"/>
                </a:highlight>
              </a:rPr>
            </a:br>
            <a:r>
              <a:rPr lang="en-GB" dirty="0">
                <a:highlight>
                  <a:srgbClr val="FFFF00"/>
                </a:highlight>
              </a:rPr>
              <a:t>No son of mine succeeding. </a:t>
            </a:r>
          </a:p>
        </p:txBody>
      </p:sp>
      <p:sp>
        <p:nvSpPr>
          <p:cNvPr id="5" name="Rectangle 4">
            <a:extLst>
              <a:ext uri="{FF2B5EF4-FFF2-40B4-BE49-F238E27FC236}">
                <a16:creationId xmlns:a16="http://schemas.microsoft.com/office/drawing/2014/main" id="{D22775E4-ADB5-425E-BD7C-567F76A05B6F}"/>
              </a:ext>
            </a:extLst>
          </p:cNvPr>
          <p:cNvSpPr/>
          <p:nvPr/>
        </p:nvSpPr>
        <p:spPr>
          <a:xfrm>
            <a:off x="417443" y="3029850"/>
            <a:ext cx="457200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dirty="0">
                <a:highlight>
                  <a:srgbClr val="FF00FF"/>
                </a:highlight>
              </a:rPr>
              <a:t>If 't be so,</a:t>
            </a:r>
            <a:br>
              <a:rPr lang="en-GB" dirty="0">
                <a:highlight>
                  <a:srgbClr val="FF00FF"/>
                </a:highlight>
              </a:rPr>
            </a:br>
            <a:r>
              <a:rPr lang="en-GB" dirty="0">
                <a:highlight>
                  <a:srgbClr val="FF00FF"/>
                </a:highlight>
              </a:rPr>
              <a:t>For Banquo's issue have I filed my mind;</a:t>
            </a:r>
            <a:br>
              <a:rPr lang="en-GB" dirty="0">
                <a:highlight>
                  <a:srgbClr val="FF00FF"/>
                </a:highlight>
              </a:rPr>
            </a:br>
            <a:r>
              <a:rPr lang="en-GB" dirty="0">
                <a:highlight>
                  <a:srgbClr val="FF00FF"/>
                </a:highlight>
              </a:rPr>
              <a:t>For them the gracious Duncan have I </a:t>
            </a:r>
            <a:r>
              <a:rPr lang="en-GB" dirty="0" err="1">
                <a:highlight>
                  <a:srgbClr val="FF00FF"/>
                </a:highlight>
              </a:rPr>
              <a:t>murder'd</a:t>
            </a:r>
            <a:r>
              <a:rPr lang="en-GB" dirty="0">
                <a:highlight>
                  <a:srgbClr val="FF00FF"/>
                </a:highlight>
              </a:rPr>
              <a:t>;</a:t>
            </a:r>
          </a:p>
        </p:txBody>
      </p:sp>
      <p:sp>
        <p:nvSpPr>
          <p:cNvPr id="6" name="Rectangle 5">
            <a:extLst>
              <a:ext uri="{FF2B5EF4-FFF2-40B4-BE49-F238E27FC236}">
                <a16:creationId xmlns:a16="http://schemas.microsoft.com/office/drawing/2014/main" id="{78E5E3CC-D80F-4A95-AD4C-71095DFB5DF9}"/>
              </a:ext>
            </a:extLst>
          </p:cNvPr>
          <p:cNvSpPr/>
          <p:nvPr/>
        </p:nvSpPr>
        <p:spPr>
          <a:xfrm>
            <a:off x="417443" y="1418127"/>
            <a:ext cx="4572000"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dirty="0">
                <a:highlight>
                  <a:srgbClr val="00FFFF"/>
                </a:highlight>
              </a:rPr>
              <a:t>Put </a:t>
            </a:r>
            <a:r>
              <a:rPr lang="en-GB" dirty="0" err="1">
                <a:highlight>
                  <a:srgbClr val="00FFFF"/>
                </a:highlight>
              </a:rPr>
              <a:t>rancours</a:t>
            </a:r>
            <a:r>
              <a:rPr lang="en-GB" dirty="0">
                <a:highlight>
                  <a:srgbClr val="00FFFF"/>
                </a:highlight>
              </a:rPr>
              <a:t> in the vessel of my peace</a:t>
            </a:r>
            <a:br>
              <a:rPr lang="en-GB" dirty="0">
                <a:highlight>
                  <a:srgbClr val="00FFFF"/>
                </a:highlight>
              </a:rPr>
            </a:br>
            <a:r>
              <a:rPr lang="en-GB" dirty="0">
                <a:highlight>
                  <a:srgbClr val="00FFFF"/>
                </a:highlight>
              </a:rPr>
              <a:t>Only for them; and mine eternal jewel</a:t>
            </a:r>
            <a:br>
              <a:rPr lang="en-GB" dirty="0">
                <a:highlight>
                  <a:srgbClr val="00FFFF"/>
                </a:highlight>
              </a:rPr>
            </a:br>
            <a:r>
              <a:rPr lang="en-GB" dirty="0">
                <a:highlight>
                  <a:srgbClr val="00FFFF"/>
                </a:highlight>
              </a:rPr>
              <a:t>Given to the common enemy of man,</a:t>
            </a:r>
            <a:br>
              <a:rPr lang="en-GB" dirty="0">
                <a:highlight>
                  <a:srgbClr val="00FFFF"/>
                </a:highlight>
              </a:rPr>
            </a:br>
            <a:r>
              <a:rPr lang="en-GB" dirty="0">
                <a:highlight>
                  <a:srgbClr val="00FFFF"/>
                </a:highlight>
              </a:rPr>
              <a:t>To make them kings, the seed of Banquo kings!</a:t>
            </a:r>
          </a:p>
        </p:txBody>
      </p:sp>
      <p:sp>
        <p:nvSpPr>
          <p:cNvPr id="7" name="TextBox 6">
            <a:extLst>
              <a:ext uri="{FF2B5EF4-FFF2-40B4-BE49-F238E27FC236}">
                <a16:creationId xmlns:a16="http://schemas.microsoft.com/office/drawing/2014/main" id="{E203CA90-9D17-4B3C-9647-DF1D20EF53A3}"/>
              </a:ext>
            </a:extLst>
          </p:cNvPr>
          <p:cNvSpPr txBox="1"/>
          <p:nvPr/>
        </p:nvSpPr>
        <p:spPr>
          <a:xfrm>
            <a:off x="5347252" y="342757"/>
            <a:ext cx="3409122" cy="5632311"/>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highlight>
                  <a:srgbClr val="FFFF00"/>
                </a:highlight>
              </a:rPr>
              <a:t>Macbeth uses the aggressive verb ‘</a:t>
            </a:r>
            <a:r>
              <a:rPr lang="en-GB" dirty="0" err="1">
                <a:highlight>
                  <a:srgbClr val="FFFF00"/>
                </a:highlight>
              </a:rPr>
              <a:t>wrench’d</a:t>
            </a:r>
            <a:r>
              <a:rPr lang="en-GB" dirty="0">
                <a:highlight>
                  <a:srgbClr val="FFFF00"/>
                </a:highlight>
              </a:rPr>
              <a:t>’ to suggest Banquo’s children will forcefully remove the crown from Macbeth and his ‘</a:t>
            </a:r>
            <a:r>
              <a:rPr lang="en-GB" dirty="0" err="1">
                <a:highlight>
                  <a:srgbClr val="FFFF00"/>
                </a:highlight>
              </a:rPr>
              <a:t>unlineal</a:t>
            </a:r>
            <a:r>
              <a:rPr lang="en-GB" dirty="0">
                <a:highlight>
                  <a:srgbClr val="FFFF00"/>
                </a:highlight>
              </a:rPr>
              <a:t>’ hand.</a:t>
            </a:r>
          </a:p>
          <a:p>
            <a:endParaRPr lang="en-GB" dirty="0">
              <a:highlight>
                <a:srgbClr val="00FFFF"/>
              </a:highlight>
            </a:endParaRPr>
          </a:p>
          <a:p>
            <a:r>
              <a:rPr lang="en-GB" dirty="0">
                <a:highlight>
                  <a:srgbClr val="00FFFF"/>
                </a:highlight>
              </a:rPr>
              <a:t>Macbeth reflects that he has ruined his peace of mind for Banquo’s children. When he talks of an ‘eternal jewel’, he alludes to his place in heaven – he has threatened this now just so Banquo’s kids can become kings. </a:t>
            </a:r>
          </a:p>
          <a:p>
            <a:endParaRPr lang="en-GB" dirty="0">
              <a:highlight>
                <a:srgbClr val="00FFFF"/>
              </a:highlight>
            </a:endParaRPr>
          </a:p>
          <a:p>
            <a:r>
              <a:rPr lang="en-GB" dirty="0">
                <a:highlight>
                  <a:srgbClr val="FF00FF"/>
                </a:highlight>
              </a:rPr>
              <a:t>Finally, he says he has killed the ‘gracious’ Duncan just to help out Banquo’s children.</a:t>
            </a:r>
          </a:p>
          <a:p>
            <a:endParaRPr lang="en-GB" dirty="0">
              <a:highlight>
                <a:srgbClr val="FF00FF"/>
              </a:highlight>
            </a:endParaRPr>
          </a:p>
          <a:p>
            <a:r>
              <a:rPr lang="en-GB" dirty="0">
                <a:highlight>
                  <a:srgbClr val="FF00FF"/>
                </a:highlight>
              </a:rPr>
              <a:t>Macbeth is bitter, angry and regretful. </a:t>
            </a:r>
          </a:p>
        </p:txBody>
      </p:sp>
      <p:pic>
        <p:nvPicPr>
          <p:cNvPr id="9" name="Picture 8">
            <a:extLst>
              <a:ext uri="{FF2B5EF4-FFF2-40B4-BE49-F238E27FC236}">
                <a16:creationId xmlns:a16="http://schemas.microsoft.com/office/drawing/2014/main" id="{13502322-C5DF-4F28-A383-44D67714B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4897">
            <a:off x="1042499" y="4069896"/>
            <a:ext cx="1374424" cy="2390303"/>
          </a:xfrm>
          <a:prstGeom prst="rect">
            <a:avLst/>
          </a:prstGeom>
        </p:spPr>
      </p:pic>
      <p:pic>
        <p:nvPicPr>
          <p:cNvPr id="11" name="Picture 10" descr="A person in a dark room&#10;&#10;Description automatically generated">
            <a:extLst>
              <a:ext uri="{FF2B5EF4-FFF2-40B4-BE49-F238E27FC236}">
                <a16:creationId xmlns:a16="http://schemas.microsoft.com/office/drawing/2014/main" id="{7471B1C0-D2F6-4AD7-8592-B834E2E42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086" y="3953180"/>
            <a:ext cx="1747431" cy="2904820"/>
          </a:xfrm>
          <a:prstGeom prst="rect">
            <a:avLst/>
          </a:prstGeom>
        </p:spPr>
      </p:pic>
    </p:spTree>
    <p:extLst>
      <p:ext uri="{BB962C8B-B14F-4D97-AF65-F5344CB8AC3E}">
        <p14:creationId xmlns:p14="http://schemas.microsoft.com/office/powerpoint/2010/main" val="2650360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1177</Words>
  <Application>Microsoft Office PowerPoint</Application>
  <PresentationFormat>On-screen Show (4:3)</PresentationFormat>
  <Paragraphs>114</Paragraphs>
  <Slides>13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Comic Sans MS</vt:lpstr>
      <vt:lpstr>Office Theme</vt:lpstr>
      <vt:lpstr>1_Office Theme</vt:lpstr>
      <vt:lpstr>1_Default Design</vt:lpstr>
      <vt:lpstr>Banquo and Macbeth</vt:lpstr>
      <vt:lpstr>PowerPoint Presentation</vt:lpstr>
      <vt:lpstr>Banquo is a noble warrior but also a good, moral individual</vt:lpstr>
      <vt:lpstr>Learning outcomes</vt:lpstr>
      <vt:lpstr>PowerPoint Presentation</vt:lpstr>
      <vt:lpstr>PowerPoint Presentation</vt:lpstr>
      <vt:lpstr>The very next scene sees Macbeth and Banquo meet for the first time since Duncan’s murder</vt:lpstr>
      <vt:lpstr>PowerPoint Presentation</vt:lpstr>
      <vt:lpstr>PowerPoint Presentation</vt:lpstr>
      <vt:lpstr>Now, go back to your ‘mask’ from the start of the lesson.</vt:lpstr>
      <vt:lpstr>Plenary: What Will Happen Next?</vt:lpstr>
      <vt:lpstr>Want to revise English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Banquo and Macbeth Sunday, 18 February 2018</dc:title>
  <dc:creator>P Wassell</dc:creator>
  <cp:lastModifiedBy>P Wassell</cp:lastModifiedBy>
  <cp:revision>27</cp:revision>
  <dcterms:created xsi:type="dcterms:W3CDTF">2018-02-18T16:01:12Z</dcterms:created>
  <dcterms:modified xsi:type="dcterms:W3CDTF">2019-08-09T09:35:17Z</dcterms:modified>
</cp:coreProperties>
</file>