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30" r:id="rId2"/>
    <p:sldId id="431" r:id="rId3"/>
    <p:sldId id="439" r:id="rId4"/>
    <p:sldId id="284" r:id="rId5"/>
    <p:sldId id="293" r:id="rId6"/>
    <p:sldId id="285" r:id="rId7"/>
    <p:sldId id="286" r:id="rId8"/>
    <p:sldId id="287" r:id="rId9"/>
    <p:sldId id="288" r:id="rId10"/>
    <p:sldId id="289" r:id="rId11"/>
    <p:sldId id="290" r:id="rId12"/>
    <p:sldId id="291" r:id="rId13"/>
    <p:sldId id="292"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8" r:id="rId27"/>
    <p:sldId id="30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p:cViewPr varScale="1">
        <p:scale>
          <a:sx n="59" d="100"/>
          <a:sy n="59" d="100"/>
        </p:scale>
        <p:origin x="192" y="1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46D18-5823-8AC0-5BA3-6BC90B1E07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09956F6-C921-6C15-1203-5E7FBF4BDE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731DF5F-26A1-323C-7B28-6D093DBBC36C}"/>
              </a:ext>
            </a:extLst>
          </p:cNvPr>
          <p:cNvSpPr>
            <a:spLocks noGrp="1"/>
          </p:cNvSpPr>
          <p:nvPr>
            <p:ph type="dt" sz="half" idx="10"/>
          </p:nvPr>
        </p:nvSpPr>
        <p:spPr/>
        <p:txBody>
          <a:bodyPr/>
          <a:lstStyle/>
          <a:p>
            <a:fld id="{9B0DEAE8-6012-6641-802C-1F8B147B3860}" type="datetimeFigureOut">
              <a:rPr lang="en-US" smtClean="0"/>
              <a:t>10/20/22</a:t>
            </a:fld>
            <a:endParaRPr lang="en-US"/>
          </a:p>
        </p:txBody>
      </p:sp>
      <p:sp>
        <p:nvSpPr>
          <p:cNvPr id="5" name="Footer Placeholder 4">
            <a:extLst>
              <a:ext uri="{FF2B5EF4-FFF2-40B4-BE49-F238E27FC236}">
                <a16:creationId xmlns:a16="http://schemas.microsoft.com/office/drawing/2014/main" id="{551DCDB3-0D65-D244-B81C-CBBF05E443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0C755-DAB2-AD61-1FF4-2D13FE736625}"/>
              </a:ext>
            </a:extLst>
          </p:cNvPr>
          <p:cNvSpPr>
            <a:spLocks noGrp="1"/>
          </p:cNvSpPr>
          <p:nvPr>
            <p:ph type="sldNum" sz="quarter" idx="12"/>
          </p:nvPr>
        </p:nvSpPr>
        <p:spPr/>
        <p:txBody>
          <a:bodyPr/>
          <a:lstStyle/>
          <a:p>
            <a:fld id="{3FF507C3-6AAB-D741-A4CD-05DA8B2EAEB2}" type="slidenum">
              <a:rPr lang="en-US" smtClean="0"/>
              <a:t>‹#›</a:t>
            </a:fld>
            <a:endParaRPr lang="en-US"/>
          </a:p>
        </p:txBody>
      </p:sp>
    </p:spTree>
    <p:extLst>
      <p:ext uri="{BB962C8B-B14F-4D97-AF65-F5344CB8AC3E}">
        <p14:creationId xmlns:p14="http://schemas.microsoft.com/office/powerpoint/2010/main" val="2325141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E931A-4CC5-6DD8-FF25-5D35F613907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A1B70D4-ECEC-53EA-8693-2441DA84210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752295C-4EDC-20BD-D284-1929BF5AC6A0}"/>
              </a:ext>
            </a:extLst>
          </p:cNvPr>
          <p:cNvSpPr>
            <a:spLocks noGrp="1"/>
          </p:cNvSpPr>
          <p:nvPr>
            <p:ph type="dt" sz="half" idx="10"/>
          </p:nvPr>
        </p:nvSpPr>
        <p:spPr/>
        <p:txBody>
          <a:bodyPr/>
          <a:lstStyle/>
          <a:p>
            <a:fld id="{9B0DEAE8-6012-6641-802C-1F8B147B3860}" type="datetimeFigureOut">
              <a:rPr lang="en-US" smtClean="0"/>
              <a:t>10/20/22</a:t>
            </a:fld>
            <a:endParaRPr lang="en-US"/>
          </a:p>
        </p:txBody>
      </p:sp>
      <p:sp>
        <p:nvSpPr>
          <p:cNvPr id="5" name="Footer Placeholder 4">
            <a:extLst>
              <a:ext uri="{FF2B5EF4-FFF2-40B4-BE49-F238E27FC236}">
                <a16:creationId xmlns:a16="http://schemas.microsoft.com/office/drawing/2014/main" id="{B9BB4118-A7BA-19A3-A943-27EC4660E3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C5F68D-DE1A-9087-9CFD-AB4072C5BAFF}"/>
              </a:ext>
            </a:extLst>
          </p:cNvPr>
          <p:cNvSpPr>
            <a:spLocks noGrp="1"/>
          </p:cNvSpPr>
          <p:nvPr>
            <p:ph type="sldNum" sz="quarter" idx="12"/>
          </p:nvPr>
        </p:nvSpPr>
        <p:spPr/>
        <p:txBody>
          <a:bodyPr/>
          <a:lstStyle/>
          <a:p>
            <a:fld id="{3FF507C3-6AAB-D741-A4CD-05DA8B2EAEB2}" type="slidenum">
              <a:rPr lang="en-US" smtClean="0"/>
              <a:t>‹#›</a:t>
            </a:fld>
            <a:endParaRPr lang="en-US"/>
          </a:p>
        </p:txBody>
      </p:sp>
    </p:spTree>
    <p:extLst>
      <p:ext uri="{BB962C8B-B14F-4D97-AF65-F5344CB8AC3E}">
        <p14:creationId xmlns:p14="http://schemas.microsoft.com/office/powerpoint/2010/main" val="3795684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E9D72A-27AD-FCCB-804C-EFE8F0963FD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6378E16-F8A5-8086-71C0-31D2679A91C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DE6DBAC-7426-ED4C-52B3-1D6C6199AB00}"/>
              </a:ext>
            </a:extLst>
          </p:cNvPr>
          <p:cNvSpPr>
            <a:spLocks noGrp="1"/>
          </p:cNvSpPr>
          <p:nvPr>
            <p:ph type="dt" sz="half" idx="10"/>
          </p:nvPr>
        </p:nvSpPr>
        <p:spPr/>
        <p:txBody>
          <a:bodyPr/>
          <a:lstStyle/>
          <a:p>
            <a:fld id="{9B0DEAE8-6012-6641-802C-1F8B147B3860}" type="datetimeFigureOut">
              <a:rPr lang="en-US" smtClean="0"/>
              <a:t>10/20/22</a:t>
            </a:fld>
            <a:endParaRPr lang="en-US"/>
          </a:p>
        </p:txBody>
      </p:sp>
      <p:sp>
        <p:nvSpPr>
          <p:cNvPr id="5" name="Footer Placeholder 4">
            <a:extLst>
              <a:ext uri="{FF2B5EF4-FFF2-40B4-BE49-F238E27FC236}">
                <a16:creationId xmlns:a16="http://schemas.microsoft.com/office/drawing/2014/main" id="{16C84C7A-57B4-57D9-3429-DD23968BA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7B1FBE-E9DF-126D-DDF8-2FF001619D54}"/>
              </a:ext>
            </a:extLst>
          </p:cNvPr>
          <p:cNvSpPr>
            <a:spLocks noGrp="1"/>
          </p:cNvSpPr>
          <p:nvPr>
            <p:ph type="sldNum" sz="quarter" idx="12"/>
          </p:nvPr>
        </p:nvSpPr>
        <p:spPr/>
        <p:txBody>
          <a:bodyPr/>
          <a:lstStyle/>
          <a:p>
            <a:fld id="{3FF507C3-6AAB-D741-A4CD-05DA8B2EAEB2}" type="slidenum">
              <a:rPr lang="en-US" smtClean="0"/>
              <a:t>‹#›</a:t>
            </a:fld>
            <a:endParaRPr lang="en-US"/>
          </a:p>
        </p:txBody>
      </p:sp>
    </p:spTree>
    <p:extLst>
      <p:ext uri="{BB962C8B-B14F-4D97-AF65-F5344CB8AC3E}">
        <p14:creationId xmlns:p14="http://schemas.microsoft.com/office/powerpoint/2010/main" val="4127400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851E2-19FE-C839-0F52-069EDD6D18B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4430A46-4588-C7B3-A19E-7908CC66061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CE43A64-9A9A-901D-34B7-92910CD5F648}"/>
              </a:ext>
            </a:extLst>
          </p:cNvPr>
          <p:cNvSpPr>
            <a:spLocks noGrp="1"/>
          </p:cNvSpPr>
          <p:nvPr>
            <p:ph type="dt" sz="half" idx="10"/>
          </p:nvPr>
        </p:nvSpPr>
        <p:spPr/>
        <p:txBody>
          <a:bodyPr/>
          <a:lstStyle/>
          <a:p>
            <a:fld id="{9B0DEAE8-6012-6641-802C-1F8B147B3860}" type="datetimeFigureOut">
              <a:rPr lang="en-US" smtClean="0"/>
              <a:t>10/20/22</a:t>
            </a:fld>
            <a:endParaRPr lang="en-US"/>
          </a:p>
        </p:txBody>
      </p:sp>
      <p:sp>
        <p:nvSpPr>
          <p:cNvPr id="5" name="Footer Placeholder 4">
            <a:extLst>
              <a:ext uri="{FF2B5EF4-FFF2-40B4-BE49-F238E27FC236}">
                <a16:creationId xmlns:a16="http://schemas.microsoft.com/office/drawing/2014/main" id="{5E424D18-C822-BA66-409F-73BBBF904E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D11D76-A274-DC65-3D84-3F2E5F494429}"/>
              </a:ext>
            </a:extLst>
          </p:cNvPr>
          <p:cNvSpPr>
            <a:spLocks noGrp="1"/>
          </p:cNvSpPr>
          <p:nvPr>
            <p:ph type="sldNum" sz="quarter" idx="12"/>
          </p:nvPr>
        </p:nvSpPr>
        <p:spPr/>
        <p:txBody>
          <a:bodyPr/>
          <a:lstStyle/>
          <a:p>
            <a:fld id="{3FF507C3-6AAB-D741-A4CD-05DA8B2EAEB2}" type="slidenum">
              <a:rPr lang="en-US" smtClean="0"/>
              <a:t>‹#›</a:t>
            </a:fld>
            <a:endParaRPr lang="en-US"/>
          </a:p>
        </p:txBody>
      </p:sp>
    </p:spTree>
    <p:extLst>
      <p:ext uri="{BB962C8B-B14F-4D97-AF65-F5344CB8AC3E}">
        <p14:creationId xmlns:p14="http://schemas.microsoft.com/office/powerpoint/2010/main" val="4044699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A177B-2766-1133-1598-E522BBD84CB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6BAF0A5-1674-6BB6-9928-5217EE7109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2711676-4F86-1FB3-DF44-F34104A5EC25}"/>
              </a:ext>
            </a:extLst>
          </p:cNvPr>
          <p:cNvSpPr>
            <a:spLocks noGrp="1"/>
          </p:cNvSpPr>
          <p:nvPr>
            <p:ph type="dt" sz="half" idx="10"/>
          </p:nvPr>
        </p:nvSpPr>
        <p:spPr/>
        <p:txBody>
          <a:bodyPr/>
          <a:lstStyle/>
          <a:p>
            <a:fld id="{9B0DEAE8-6012-6641-802C-1F8B147B3860}" type="datetimeFigureOut">
              <a:rPr lang="en-US" smtClean="0"/>
              <a:t>10/20/22</a:t>
            </a:fld>
            <a:endParaRPr lang="en-US"/>
          </a:p>
        </p:txBody>
      </p:sp>
      <p:sp>
        <p:nvSpPr>
          <p:cNvPr id="5" name="Footer Placeholder 4">
            <a:extLst>
              <a:ext uri="{FF2B5EF4-FFF2-40B4-BE49-F238E27FC236}">
                <a16:creationId xmlns:a16="http://schemas.microsoft.com/office/drawing/2014/main" id="{ED96E978-0ECE-AF44-F292-9DFE0D00EE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7A544B-74F6-389F-C458-09625C21A0EE}"/>
              </a:ext>
            </a:extLst>
          </p:cNvPr>
          <p:cNvSpPr>
            <a:spLocks noGrp="1"/>
          </p:cNvSpPr>
          <p:nvPr>
            <p:ph type="sldNum" sz="quarter" idx="12"/>
          </p:nvPr>
        </p:nvSpPr>
        <p:spPr/>
        <p:txBody>
          <a:bodyPr/>
          <a:lstStyle/>
          <a:p>
            <a:fld id="{3FF507C3-6AAB-D741-A4CD-05DA8B2EAEB2}" type="slidenum">
              <a:rPr lang="en-US" smtClean="0"/>
              <a:t>‹#›</a:t>
            </a:fld>
            <a:endParaRPr lang="en-US"/>
          </a:p>
        </p:txBody>
      </p:sp>
    </p:spTree>
    <p:extLst>
      <p:ext uri="{BB962C8B-B14F-4D97-AF65-F5344CB8AC3E}">
        <p14:creationId xmlns:p14="http://schemas.microsoft.com/office/powerpoint/2010/main" val="434411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A1AE2-D1D9-7D8D-512C-52BE3053DFD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9E3C912-89B8-CD6F-25F7-A853C684480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56ACCEB-E18E-4AD1-ECF5-838F8283DEA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3EDEC3A-D52C-E94D-A0B9-4638A4B9C1A1}"/>
              </a:ext>
            </a:extLst>
          </p:cNvPr>
          <p:cNvSpPr>
            <a:spLocks noGrp="1"/>
          </p:cNvSpPr>
          <p:nvPr>
            <p:ph type="dt" sz="half" idx="10"/>
          </p:nvPr>
        </p:nvSpPr>
        <p:spPr/>
        <p:txBody>
          <a:bodyPr/>
          <a:lstStyle/>
          <a:p>
            <a:fld id="{9B0DEAE8-6012-6641-802C-1F8B147B3860}" type="datetimeFigureOut">
              <a:rPr lang="en-US" smtClean="0"/>
              <a:t>10/20/22</a:t>
            </a:fld>
            <a:endParaRPr lang="en-US"/>
          </a:p>
        </p:txBody>
      </p:sp>
      <p:sp>
        <p:nvSpPr>
          <p:cNvPr id="6" name="Footer Placeholder 5">
            <a:extLst>
              <a:ext uri="{FF2B5EF4-FFF2-40B4-BE49-F238E27FC236}">
                <a16:creationId xmlns:a16="http://schemas.microsoft.com/office/drawing/2014/main" id="{8A8D896A-02BC-5A68-AAC7-74A53296F7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62A6E-6C50-74F5-F388-1D053BE48CB7}"/>
              </a:ext>
            </a:extLst>
          </p:cNvPr>
          <p:cNvSpPr>
            <a:spLocks noGrp="1"/>
          </p:cNvSpPr>
          <p:nvPr>
            <p:ph type="sldNum" sz="quarter" idx="12"/>
          </p:nvPr>
        </p:nvSpPr>
        <p:spPr/>
        <p:txBody>
          <a:bodyPr/>
          <a:lstStyle/>
          <a:p>
            <a:fld id="{3FF507C3-6AAB-D741-A4CD-05DA8B2EAEB2}" type="slidenum">
              <a:rPr lang="en-US" smtClean="0"/>
              <a:t>‹#›</a:t>
            </a:fld>
            <a:endParaRPr lang="en-US"/>
          </a:p>
        </p:txBody>
      </p:sp>
    </p:spTree>
    <p:extLst>
      <p:ext uri="{BB962C8B-B14F-4D97-AF65-F5344CB8AC3E}">
        <p14:creationId xmlns:p14="http://schemas.microsoft.com/office/powerpoint/2010/main" val="244551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61B3-6190-038F-D628-59B674707B0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79AE4D-59A5-D630-FA88-FE878D6524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97E047E-2DF3-5139-246C-9E8F008089D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6B54BAB-BB8C-935A-F05A-B157485ADC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523B2F3-A7CE-70EB-CC8F-0374A50BAF1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A65EB24-7051-6E12-8FE7-7307EBEDB4AC}"/>
              </a:ext>
            </a:extLst>
          </p:cNvPr>
          <p:cNvSpPr>
            <a:spLocks noGrp="1"/>
          </p:cNvSpPr>
          <p:nvPr>
            <p:ph type="dt" sz="half" idx="10"/>
          </p:nvPr>
        </p:nvSpPr>
        <p:spPr/>
        <p:txBody>
          <a:bodyPr/>
          <a:lstStyle/>
          <a:p>
            <a:fld id="{9B0DEAE8-6012-6641-802C-1F8B147B3860}" type="datetimeFigureOut">
              <a:rPr lang="en-US" smtClean="0"/>
              <a:t>10/20/22</a:t>
            </a:fld>
            <a:endParaRPr lang="en-US"/>
          </a:p>
        </p:txBody>
      </p:sp>
      <p:sp>
        <p:nvSpPr>
          <p:cNvPr id="8" name="Footer Placeholder 7">
            <a:extLst>
              <a:ext uri="{FF2B5EF4-FFF2-40B4-BE49-F238E27FC236}">
                <a16:creationId xmlns:a16="http://schemas.microsoft.com/office/drawing/2014/main" id="{5451D2E6-6B25-B8FD-A232-454F34B873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41F4E5-B806-4118-B55C-54CD8047DCAF}"/>
              </a:ext>
            </a:extLst>
          </p:cNvPr>
          <p:cNvSpPr>
            <a:spLocks noGrp="1"/>
          </p:cNvSpPr>
          <p:nvPr>
            <p:ph type="sldNum" sz="quarter" idx="12"/>
          </p:nvPr>
        </p:nvSpPr>
        <p:spPr/>
        <p:txBody>
          <a:bodyPr/>
          <a:lstStyle/>
          <a:p>
            <a:fld id="{3FF507C3-6AAB-D741-A4CD-05DA8B2EAEB2}" type="slidenum">
              <a:rPr lang="en-US" smtClean="0"/>
              <a:t>‹#›</a:t>
            </a:fld>
            <a:endParaRPr lang="en-US"/>
          </a:p>
        </p:txBody>
      </p:sp>
    </p:spTree>
    <p:extLst>
      <p:ext uri="{BB962C8B-B14F-4D97-AF65-F5344CB8AC3E}">
        <p14:creationId xmlns:p14="http://schemas.microsoft.com/office/powerpoint/2010/main" val="2837141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BAB64-3848-9F51-83DB-791E2A267E7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EE807D3-6274-BC52-D4AA-ACE05FDB9605}"/>
              </a:ext>
            </a:extLst>
          </p:cNvPr>
          <p:cNvSpPr>
            <a:spLocks noGrp="1"/>
          </p:cNvSpPr>
          <p:nvPr>
            <p:ph type="dt" sz="half" idx="10"/>
          </p:nvPr>
        </p:nvSpPr>
        <p:spPr/>
        <p:txBody>
          <a:bodyPr/>
          <a:lstStyle/>
          <a:p>
            <a:fld id="{9B0DEAE8-6012-6641-802C-1F8B147B3860}" type="datetimeFigureOut">
              <a:rPr lang="en-US" smtClean="0"/>
              <a:t>10/20/22</a:t>
            </a:fld>
            <a:endParaRPr lang="en-US"/>
          </a:p>
        </p:txBody>
      </p:sp>
      <p:sp>
        <p:nvSpPr>
          <p:cNvPr id="4" name="Footer Placeholder 3">
            <a:extLst>
              <a:ext uri="{FF2B5EF4-FFF2-40B4-BE49-F238E27FC236}">
                <a16:creationId xmlns:a16="http://schemas.microsoft.com/office/drawing/2014/main" id="{E2CE9A09-6B71-6BEA-1172-10887EB409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A4D897-C478-2834-610D-EB2803BACE49}"/>
              </a:ext>
            </a:extLst>
          </p:cNvPr>
          <p:cNvSpPr>
            <a:spLocks noGrp="1"/>
          </p:cNvSpPr>
          <p:nvPr>
            <p:ph type="sldNum" sz="quarter" idx="12"/>
          </p:nvPr>
        </p:nvSpPr>
        <p:spPr/>
        <p:txBody>
          <a:bodyPr/>
          <a:lstStyle/>
          <a:p>
            <a:fld id="{3FF507C3-6AAB-D741-A4CD-05DA8B2EAEB2}" type="slidenum">
              <a:rPr lang="en-US" smtClean="0"/>
              <a:t>‹#›</a:t>
            </a:fld>
            <a:endParaRPr lang="en-US"/>
          </a:p>
        </p:txBody>
      </p:sp>
    </p:spTree>
    <p:extLst>
      <p:ext uri="{BB962C8B-B14F-4D97-AF65-F5344CB8AC3E}">
        <p14:creationId xmlns:p14="http://schemas.microsoft.com/office/powerpoint/2010/main" val="16955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2DD49A-E064-8693-5FE5-D33F46CD5EE9}"/>
              </a:ext>
            </a:extLst>
          </p:cNvPr>
          <p:cNvSpPr>
            <a:spLocks noGrp="1"/>
          </p:cNvSpPr>
          <p:nvPr>
            <p:ph type="dt" sz="half" idx="10"/>
          </p:nvPr>
        </p:nvSpPr>
        <p:spPr/>
        <p:txBody>
          <a:bodyPr/>
          <a:lstStyle/>
          <a:p>
            <a:fld id="{9B0DEAE8-6012-6641-802C-1F8B147B3860}" type="datetimeFigureOut">
              <a:rPr lang="en-US" smtClean="0"/>
              <a:t>10/20/22</a:t>
            </a:fld>
            <a:endParaRPr lang="en-US"/>
          </a:p>
        </p:txBody>
      </p:sp>
      <p:sp>
        <p:nvSpPr>
          <p:cNvPr id="3" name="Footer Placeholder 2">
            <a:extLst>
              <a:ext uri="{FF2B5EF4-FFF2-40B4-BE49-F238E27FC236}">
                <a16:creationId xmlns:a16="http://schemas.microsoft.com/office/drawing/2014/main" id="{4D6DBCDC-A640-FF10-8AB1-8AE3020752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BAC358-1324-A090-3647-0D49FF773F97}"/>
              </a:ext>
            </a:extLst>
          </p:cNvPr>
          <p:cNvSpPr>
            <a:spLocks noGrp="1"/>
          </p:cNvSpPr>
          <p:nvPr>
            <p:ph type="sldNum" sz="quarter" idx="12"/>
          </p:nvPr>
        </p:nvSpPr>
        <p:spPr/>
        <p:txBody>
          <a:bodyPr/>
          <a:lstStyle/>
          <a:p>
            <a:fld id="{3FF507C3-6AAB-D741-A4CD-05DA8B2EAEB2}" type="slidenum">
              <a:rPr lang="en-US" smtClean="0"/>
              <a:t>‹#›</a:t>
            </a:fld>
            <a:endParaRPr lang="en-US"/>
          </a:p>
        </p:txBody>
      </p:sp>
    </p:spTree>
    <p:extLst>
      <p:ext uri="{BB962C8B-B14F-4D97-AF65-F5344CB8AC3E}">
        <p14:creationId xmlns:p14="http://schemas.microsoft.com/office/powerpoint/2010/main" val="46663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4DEA7-59EB-6BE0-B10E-89E692001C6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6CC2C5F-5812-644F-D343-7D9EAE847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BB333F4-931C-671E-6456-51C1E818EC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5078E66-C903-75B0-FF39-3727FA6B7ECF}"/>
              </a:ext>
            </a:extLst>
          </p:cNvPr>
          <p:cNvSpPr>
            <a:spLocks noGrp="1"/>
          </p:cNvSpPr>
          <p:nvPr>
            <p:ph type="dt" sz="half" idx="10"/>
          </p:nvPr>
        </p:nvSpPr>
        <p:spPr/>
        <p:txBody>
          <a:bodyPr/>
          <a:lstStyle/>
          <a:p>
            <a:fld id="{9B0DEAE8-6012-6641-802C-1F8B147B3860}" type="datetimeFigureOut">
              <a:rPr lang="en-US" smtClean="0"/>
              <a:t>10/20/22</a:t>
            </a:fld>
            <a:endParaRPr lang="en-US"/>
          </a:p>
        </p:txBody>
      </p:sp>
      <p:sp>
        <p:nvSpPr>
          <p:cNvPr id="6" name="Footer Placeholder 5">
            <a:extLst>
              <a:ext uri="{FF2B5EF4-FFF2-40B4-BE49-F238E27FC236}">
                <a16:creationId xmlns:a16="http://schemas.microsoft.com/office/drawing/2014/main" id="{94CAB1B6-3950-09DD-6F36-D2F4140B00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457832-615C-242B-BB5F-9F515C988918}"/>
              </a:ext>
            </a:extLst>
          </p:cNvPr>
          <p:cNvSpPr>
            <a:spLocks noGrp="1"/>
          </p:cNvSpPr>
          <p:nvPr>
            <p:ph type="sldNum" sz="quarter" idx="12"/>
          </p:nvPr>
        </p:nvSpPr>
        <p:spPr/>
        <p:txBody>
          <a:bodyPr/>
          <a:lstStyle/>
          <a:p>
            <a:fld id="{3FF507C3-6AAB-D741-A4CD-05DA8B2EAEB2}" type="slidenum">
              <a:rPr lang="en-US" smtClean="0"/>
              <a:t>‹#›</a:t>
            </a:fld>
            <a:endParaRPr lang="en-US"/>
          </a:p>
        </p:txBody>
      </p:sp>
    </p:spTree>
    <p:extLst>
      <p:ext uri="{BB962C8B-B14F-4D97-AF65-F5344CB8AC3E}">
        <p14:creationId xmlns:p14="http://schemas.microsoft.com/office/powerpoint/2010/main" val="2774512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1958B-0DCD-2D5C-54F3-455F265BCA5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FE11D3B-8F2A-05CA-82CF-DCE32ADE23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A14A43-D351-96C5-D475-7F76A7568A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946D075-E1DF-FBCC-280F-7C1984404BBB}"/>
              </a:ext>
            </a:extLst>
          </p:cNvPr>
          <p:cNvSpPr>
            <a:spLocks noGrp="1"/>
          </p:cNvSpPr>
          <p:nvPr>
            <p:ph type="dt" sz="half" idx="10"/>
          </p:nvPr>
        </p:nvSpPr>
        <p:spPr/>
        <p:txBody>
          <a:bodyPr/>
          <a:lstStyle/>
          <a:p>
            <a:fld id="{9B0DEAE8-6012-6641-802C-1F8B147B3860}" type="datetimeFigureOut">
              <a:rPr lang="en-US" smtClean="0"/>
              <a:t>10/20/22</a:t>
            </a:fld>
            <a:endParaRPr lang="en-US"/>
          </a:p>
        </p:txBody>
      </p:sp>
      <p:sp>
        <p:nvSpPr>
          <p:cNvPr id="6" name="Footer Placeholder 5">
            <a:extLst>
              <a:ext uri="{FF2B5EF4-FFF2-40B4-BE49-F238E27FC236}">
                <a16:creationId xmlns:a16="http://schemas.microsoft.com/office/drawing/2014/main" id="{04C481C9-1157-AD8B-EE9B-AE7F63A27F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C4FF89-E67E-9507-F055-D142848A748A}"/>
              </a:ext>
            </a:extLst>
          </p:cNvPr>
          <p:cNvSpPr>
            <a:spLocks noGrp="1"/>
          </p:cNvSpPr>
          <p:nvPr>
            <p:ph type="sldNum" sz="quarter" idx="12"/>
          </p:nvPr>
        </p:nvSpPr>
        <p:spPr/>
        <p:txBody>
          <a:bodyPr/>
          <a:lstStyle/>
          <a:p>
            <a:fld id="{3FF507C3-6AAB-D741-A4CD-05DA8B2EAEB2}" type="slidenum">
              <a:rPr lang="en-US" smtClean="0"/>
              <a:t>‹#›</a:t>
            </a:fld>
            <a:endParaRPr lang="en-US"/>
          </a:p>
        </p:txBody>
      </p:sp>
    </p:spTree>
    <p:extLst>
      <p:ext uri="{BB962C8B-B14F-4D97-AF65-F5344CB8AC3E}">
        <p14:creationId xmlns:p14="http://schemas.microsoft.com/office/powerpoint/2010/main" val="3911290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19F0EA-C6A6-ECA9-DA67-40DCC373B7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16D866-369C-0863-650C-5EFE16B0E8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3DFC88-BA7F-F793-BA7A-960A020DC0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DEAE8-6012-6641-802C-1F8B147B3860}" type="datetimeFigureOut">
              <a:rPr lang="en-US" smtClean="0"/>
              <a:t>10/20/22</a:t>
            </a:fld>
            <a:endParaRPr lang="en-US"/>
          </a:p>
        </p:txBody>
      </p:sp>
      <p:sp>
        <p:nvSpPr>
          <p:cNvPr id="5" name="Footer Placeholder 4">
            <a:extLst>
              <a:ext uri="{FF2B5EF4-FFF2-40B4-BE49-F238E27FC236}">
                <a16:creationId xmlns:a16="http://schemas.microsoft.com/office/drawing/2014/main" id="{A36B8524-2291-AF8F-4194-35CF1D0592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6774AB-B204-EBC8-ACBE-AABFDF8BFC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507C3-6AAB-D741-A4CD-05DA8B2EAEB2}" type="slidenum">
              <a:rPr lang="en-US" smtClean="0"/>
              <a:t>‹#›</a:t>
            </a:fld>
            <a:endParaRPr lang="en-US"/>
          </a:p>
        </p:txBody>
      </p:sp>
    </p:spTree>
    <p:extLst>
      <p:ext uri="{BB962C8B-B14F-4D97-AF65-F5344CB8AC3E}">
        <p14:creationId xmlns:p14="http://schemas.microsoft.com/office/powerpoint/2010/main" val="291746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s_iOuENGll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Xe7j0UHMbOA&amp;index=5&amp;list=PLqGFsWf-P-cCMpq89C0yaU5scvuYiIKu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pPr algn="ctr"/>
            <a:r>
              <a:rPr lang="en-GB" u="sng" dirty="0">
                <a:solidFill>
                  <a:srgbClr val="7030A0"/>
                </a:solidFill>
                <a:hlinkClick r:id="rId2"/>
              </a:rPr>
              <a:t>Act 1 Scene 3</a:t>
            </a:r>
            <a:endParaRPr lang="en-GB" u="sng" dirty="0"/>
          </a:p>
        </p:txBody>
      </p:sp>
      <p:sp>
        <p:nvSpPr>
          <p:cNvPr id="3" name="Content Placeholder 2"/>
          <p:cNvSpPr>
            <a:spLocks noGrp="1"/>
          </p:cNvSpPr>
          <p:nvPr>
            <p:ph idx="1"/>
          </p:nvPr>
        </p:nvSpPr>
        <p:spPr/>
        <p:txBody>
          <a:bodyPr/>
          <a:lstStyle/>
          <a:p>
            <a:pPr marL="0" indent="0">
              <a:buNone/>
            </a:pPr>
            <a:r>
              <a:rPr lang="en-GB" dirty="0"/>
              <a:t>Macbeth and _____ meet the witches. The witches _____ that Macbeth will be made Thane of_____ , then King. They predict that Banquo’s _____ will become _____ too. Macbeth and Banquo meet </a:t>
            </a:r>
            <a:r>
              <a:rPr lang="en-GB" dirty="0" err="1"/>
              <a:t>Rosse</a:t>
            </a:r>
            <a:r>
              <a:rPr lang="en-GB" dirty="0"/>
              <a:t> and Angus, who tell Macbeth that he has been given the _____ Thane of Cawdor.</a:t>
            </a:r>
          </a:p>
        </p:txBody>
      </p:sp>
      <p:sp>
        <p:nvSpPr>
          <p:cNvPr id="4" name="TextBox 3"/>
          <p:cNvSpPr txBox="1"/>
          <p:nvPr/>
        </p:nvSpPr>
        <p:spPr>
          <a:xfrm>
            <a:off x="427821" y="5078776"/>
            <a:ext cx="11336357" cy="461665"/>
          </a:xfrm>
          <a:prstGeom prst="rect">
            <a:avLst/>
          </a:prstGeom>
          <a:solidFill>
            <a:srgbClr val="00FF00"/>
          </a:solidFill>
        </p:spPr>
        <p:txBody>
          <a:bodyPr wrap="square" rtlCol="0">
            <a:spAutoFit/>
          </a:bodyPr>
          <a:lstStyle/>
          <a:p>
            <a:r>
              <a:rPr lang="en-GB" sz="2400" dirty="0"/>
              <a:t>descendants 	  predict     title     Cawdor      kings       Banquo</a:t>
            </a:r>
          </a:p>
        </p:txBody>
      </p:sp>
    </p:spTree>
    <p:extLst>
      <p:ext uri="{BB962C8B-B14F-4D97-AF65-F5344CB8AC3E}">
        <p14:creationId xmlns:p14="http://schemas.microsoft.com/office/powerpoint/2010/main" val="3799380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10" y="2311011"/>
            <a:ext cx="10515600" cy="1047537"/>
          </a:xfrm>
        </p:spPr>
        <p:txBody>
          <a:bodyPr>
            <a:normAutofit/>
          </a:bodyPr>
          <a:lstStyle/>
          <a:p>
            <a:pPr marL="71755" marR="71755">
              <a:lnSpc>
                <a:spcPct val="115000"/>
              </a:lnSpc>
              <a:spcAft>
                <a:spcPts val="0"/>
              </a:spcAft>
            </a:pPr>
            <a:r>
              <a:rPr lang="en-GB" sz="4400" dirty="0"/>
              <a:t>What, can the devil speak true?</a:t>
            </a:r>
            <a:endParaRPr lang="en-GB" sz="4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p:cNvSpPr>
            <a:spLocks noGrp="1"/>
          </p:cNvSpPr>
          <p:nvPr>
            <p:ph type="body" idx="1"/>
          </p:nvPr>
        </p:nvSpPr>
        <p:spPr>
          <a:xfrm>
            <a:off x="7729728" y="4589463"/>
            <a:ext cx="3617722" cy="1500187"/>
          </a:xfrm>
          <a:solidFill>
            <a:srgbClr val="FF0000"/>
          </a:solidFill>
        </p:spPr>
        <p:txBody>
          <a:bodyPr>
            <a:normAutofit/>
          </a:bodyPr>
          <a:lstStyle/>
          <a:p>
            <a:r>
              <a:rPr lang="en-GB" dirty="0">
                <a:solidFill>
                  <a:schemeClr val="tx1"/>
                </a:solidFill>
              </a:rPr>
              <a:t>You have given my friend such a brilliant prediction that he is now taking his time to think over it.</a:t>
            </a:r>
          </a:p>
        </p:txBody>
      </p:sp>
      <p:sp>
        <p:nvSpPr>
          <p:cNvPr id="6" name="Text Placeholder 2"/>
          <p:cNvSpPr txBox="1">
            <a:spLocks/>
          </p:cNvSpPr>
          <p:nvPr/>
        </p:nvSpPr>
        <p:spPr>
          <a:xfrm>
            <a:off x="8449056" y="596583"/>
            <a:ext cx="3282442" cy="939609"/>
          </a:xfrm>
          <a:prstGeom prst="rect">
            <a:avLst/>
          </a:prstGeom>
          <a:solidFill>
            <a:srgbClr val="FFC0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Can we believe what wicked people tell us?</a:t>
            </a:r>
          </a:p>
        </p:txBody>
      </p:sp>
      <p:sp>
        <p:nvSpPr>
          <p:cNvPr id="7" name="Text Placeholder 2"/>
          <p:cNvSpPr txBox="1">
            <a:spLocks/>
          </p:cNvSpPr>
          <p:nvPr/>
        </p:nvSpPr>
        <p:spPr>
          <a:xfrm>
            <a:off x="3434181" y="316293"/>
            <a:ext cx="3307206" cy="1500187"/>
          </a:xfrm>
          <a:prstGeom prst="rect">
            <a:avLst/>
          </a:prstGeom>
          <a:solidFill>
            <a:srgbClr val="92D05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Sometimes the devil tempts us to do wicked things by telling us something true.</a:t>
            </a:r>
          </a:p>
        </p:txBody>
      </p:sp>
      <p:sp>
        <p:nvSpPr>
          <p:cNvPr id="8" name="Text Placeholder 2"/>
          <p:cNvSpPr txBox="1">
            <a:spLocks/>
          </p:cNvSpPr>
          <p:nvPr/>
        </p:nvSpPr>
        <p:spPr>
          <a:xfrm>
            <a:off x="236780" y="416561"/>
            <a:ext cx="2543377" cy="766063"/>
          </a:xfrm>
          <a:prstGeom prst="rect">
            <a:avLst/>
          </a:prstGeom>
          <a:solidFill>
            <a:srgbClr val="00B0F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Macbeth is lost in thought.</a:t>
            </a:r>
          </a:p>
        </p:txBody>
      </p:sp>
      <p:sp>
        <p:nvSpPr>
          <p:cNvPr id="9" name="Text Placeholder 2"/>
          <p:cNvSpPr txBox="1">
            <a:spLocks/>
          </p:cNvSpPr>
          <p:nvPr/>
        </p:nvSpPr>
        <p:spPr>
          <a:xfrm>
            <a:off x="3816096" y="5282866"/>
            <a:ext cx="2543377" cy="1172559"/>
          </a:xfrm>
          <a:prstGeom prst="rect">
            <a:avLst/>
          </a:prstGeom>
          <a:solidFill>
            <a:srgbClr val="7030A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He needs time to get used to what just happened.</a:t>
            </a:r>
          </a:p>
        </p:txBody>
      </p:sp>
      <p:sp>
        <p:nvSpPr>
          <p:cNvPr id="10" name="Text Placeholder 2"/>
          <p:cNvSpPr txBox="1">
            <a:spLocks/>
          </p:cNvSpPr>
          <p:nvPr/>
        </p:nvSpPr>
        <p:spPr>
          <a:xfrm>
            <a:off x="401371" y="4593750"/>
            <a:ext cx="2543377" cy="2063082"/>
          </a:xfrm>
          <a:prstGeom prst="rect">
            <a:avLst/>
          </a:prstGeom>
          <a:solidFill>
            <a:srgbClr val="FF6699"/>
          </a:solidFill>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If you really can tell the future, tell me mine. I am not afraid of you and won’t worry too much what you say.</a:t>
            </a:r>
          </a:p>
        </p:txBody>
      </p:sp>
      <p:sp>
        <p:nvSpPr>
          <p:cNvPr id="11" name="Text Placeholder 2"/>
          <p:cNvSpPr txBox="1">
            <a:spLocks/>
          </p:cNvSpPr>
          <p:nvPr/>
        </p:nvSpPr>
        <p:spPr>
          <a:xfrm>
            <a:off x="5087784" y="3740798"/>
            <a:ext cx="2543377" cy="1063704"/>
          </a:xfrm>
          <a:prstGeom prst="rect">
            <a:avLst/>
          </a:prstGeom>
          <a:solidFill>
            <a:srgbClr val="9999FF"/>
          </a:solid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It’s good news, so why do you seem so afraid?</a:t>
            </a:r>
          </a:p>
        </p:txBody>
      </p:sp>
      <p:sp>
        <p:nvSpPr>
          <p:cNvPr id="12" name="Text Placeholder 2"/>
          <p:cNvSpPr txBox="1">
            <a:spLocks/>
          </p:cNvSpPr>
          <p:nvPr/>
        </p:nvSpPr>
        <p:spPr>
          <a:xfrm>
            <a:off x="7123302" y="1693768"/>
            <a:ext cx="4024959" cy="766063"/>
          </a:xfrm>
          <a:prstGeom prst="rect">
            <a:avLst/>
          </a:prstGeom>
          <a:solidFill>
            <a:srgbClr val="FFFF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Did that really just happen or have we gone crazy? </a:t>
            </a:r>
          </a:p>
        </p:txBody>
      </p:sp>
    </p:spTree>
    <p:extLst>
      <p:ext uri="{BB962C8B-B14F-4D97-AF65-F5344CB8AC3E}">
        <p14:creationId xmlns:p14="http://schemas.microsoft.com/office/powerpoint/2010/main" val="4041806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661" y="1536787"/>
            <a:ext cx="10515600" cy="2852737"/>
          </a:xfrm>
        </p:spPr>
        <p:txBody>
          <a:bodyPr>
            <a:noAutofit/>
          </a:bodyPr>
          <a:lstStyle/>
          <a:p>
            <a:pPr marL="71755" marR="71755">
              <a:lnSpc>
                <a:spcPct val="115000"/>
              </a:lnSpc>
              <a:spcAft>
                <a:spcPts val="0"/>
              </a:spcAft>
            </a:pPr>
            <a:r>
              <a:rPr lang="en-GB" sz="3200" dirty="0"/>
              <a:t>But ’tis strange, </a:t>
            </a:r>
            <a:br>
              <a:rPr lang="en-GB" sz="3200" dirty="0"/>
            </a:br>
            <a:r>
              <a:rPr lang="en-GB" sz="3200" dirty="0"/>
              <a:t>And oftentimes, to win us to our harm, </a:t>
            </a:r>
            <a:br>
              <a:rPr lang="en-GB" sz="3200" dirty="0"/>
            </a:br>
            <a:r>
              <a:rPr lang="en-GB" sz="3200" dirty="0"/>
              <a:t>The instruments of darkness tell us truths; </a:t>
            </a:r>
            <a:br>
              <a:rPr lang="en-GB" sz="3200" dirty="0"/>
            </a:br>
            <a:r>
              <a:rPr lang="en-GB" sz="3200" dirty="0"/>
              <a:t>Win us with honest trifles, to </a:t>
            </a:r>
            <a:r>
              <a:rPr lang="en-GB" sz="3200" dirty="0" err="1"/>
              <a:t>betray’s</a:t>
            </a:r>
            <a:r>
              <a:rPr lang="en-GB" sz="3200" dirty="0"/>
              <a:t> </a:t>
            </a:r>
            <a:br>
              <a:rPr lang="en-GB" sz="3200" dirty="0"/>
            </a:br>
            <a:r>
              <a:rPr lang="en-GB" sz="3200" dirty="0"/>
              <a:t>In deepest consequence.</a:t>
            </a:r>
            <a:endParaRPr lang="en-GB" sz="3600" dirty="0">
              <a:latin typeface="Times New Roman" panose="02020603050405020304" pitchFamily="18" charset="0"/>
              <a:ea typeface="Calibri" panose="020F0502020204030204" pitchFamily="34" charset="0"/>
            </a:endParaRPr>
          </a:p>
        </p:txBody>
      </p:sp>
      <p:sp>
        <p:nvSpPr>
          <p:cNvPr id="3" name="Text Placeholder 2"/>
          <p:cNvSpPr>
            <a:spLocks noGrp="1"/>
          </p:cNvSpPr>
          <p:nvPr>
            <p:ph type="body" idx="1"/>
          </p:nvPr>
        </p:nvSpPr>
        <p:spPr>
          <a:xfrm>
            <a:off x="8430768" y="5277119"/>
            <a:ext cx="3617722" cy="1500187"/>
          </a:xfrm>
          <a:solidFill>
            <a:srgbClr val="FF0000"/>
          </a:solidFill>
        </p:spPr>
        <p:txBody>
          <a:bodyPr>
            <a:normAutofit/>
          </a:bodyPr>
          <a:lstStyle/>
          <a:p>
            <a:r>
              <a:rPr lang="en-GB" dirty="0">
                <a:solidFill>
                  <a:schemeClr val="tx1"/>
                </a:solidFill>
              </a:rPr>
              <a:t>You have given my friend such a brilliant prediction that he is now taking his time to think over it.</a:t>
            </a:r>
          </a:p>
        </p:txBody>
      </p:sp>
      <p:sp>
        <p:nvSpPr>
          <p:cNvPr id="6" name="Text Placeholder 2"/>
          <p:cNvSpPr txBox="1">
            <a:spLocks/>
          </p:cNvSpPr>
          <p:nvPr/>
        </p:nvSpPr>
        <p:spPr>
          <a:xfrm>
            <a:off x="8766048" y="243015"/>
            <a:ext cx="3282442" cy="939609"/>
          </a:xfrm>
          <a:prstGeom prst="rect">
            <a:avLst/>
          </a:prstGeom>
          <a:solidFill>
            <a:srgbClr val="FFC0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Can we believe what wicked people tell us?</a:t>
            </a:r>
          </a:p>
        </p:txBody>
      </p:sp>
      <p:sp>
        <p:nvSpPr>
          <p:cNvPr id="7" name="Text Placeholder 2"/>
          <p:cNvSpPr txBox="1">
            <a:spLocks/>
          </p:cNvSpPr>
          <p:nvPr/>
        </p:nvSpPr>
        <p:spPr>
          <a:xfrm>
            <a:off x="5360517" y="36005"/>
            <a:ext cx="3307206" cy="1500187"/>
          </a:xfrm>
          <a:prstGeom prst="rect">
            <a:avLst/>
          </a:prstGeom>
          <a:solidFill>
            <a:srgbClr val="92D05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Sometimes the devil tempts us to do wicked things by telling us something true.</a:t>
            </a:r>
          </a:p>
        </p:txBody>
      </p:sp>
      <p:sp>
        <p:nvSpPr>
          <p:cNvPr id="8" name="Text Placeholder 2"/>
          <p:cNvSpPr txBox="1">
            <a:spLocks/>
          </p:cNvSpPr>
          <p:nvPr/>
        </p:nvSpPr>
        <p:spPr>
          <a:xfrm>
            <a:off x="236780" y="416561"/>
            <a:ext cx="2543377" cy="766063"/>
          </a:xfrm>
          <a:prstGeom prst="rect">
            <a:avLst/>
          </a:prstGeom>
          <a:solidFill>
            <a:srgbClr val="00B0F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Macbeth is lost in thought.</a:t>
            </a:r>
          </a:p>
        </p:txBody>
      </p:sp>
      <p:sp>
        <p:nvSpPr>
          <p:cNvPr id="9" name="Text Placeholder 2"/>
          <p:cNvSpPr txBox="1">
            <a:spLocks/>
          </p:cNvSpPr>
          <p:nvPr/>
        </p:nvSpPr>
        <p:spPr>
          <a:xfrm>
            <a:off x="3816095" y="5457872"/>
            <a:ext cx="2543377" cy="1172559"/>
          </a:xfrm>
          <a:prstGeom prst="rect">
            <a:avLst/>
          </a:prstGeom>
          <a:solidFill>
            <a:srgbClr val="7030A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He needs time to get used to what just happened.</a:t>
            </a:r>
          </a:p>
        </p:txBody>
      </p:sp>
      <p:sp>
        <p:nvSpPr>
          <p:cNvPr id="10" name="Text Placeholder 2"/>
          <p:cNvSpPr txBox="1">
            <a:spLocks/>
          </p:cNvSpPr>
          <p:nvPr/>
        </p:nvSpPr>
        <p:spPr>
          <a:xfrm>
            <a:off x="401371" y="4593750"/>
            <a:ext cx="2543377" cy="2063082"/>
          </a:xfrm>
          <a:prstGeom prst="rect">
            <a:avLst/>
          </a:prstGeom>
          <a:solidFill>
            <a:srgbClr val="FF6699"/>
          </a:solidFill>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If you really can tell the future, tell me mine. I am not afraid of you and won’t worry too much what you say.</a:t>
            </a:r>
          </a:p>
        </p:txBody>
      </p:sp>
      <p:sp>
        <p:nvSpPr>
          <p:cNvPr id="11" name="Text Placeholder 2"/>
          <p:cNvSpPr txBox="1">
            <a:spLocks/>
          </p:cNvSpPr>
          <p:nvPr/>
        </p:nvSpPr>
        <p:spPr>
          <a:xfrm>
            <a:off x="8604884" y="4132626"/>
            <a:ext cx="2543377" cy="1063704"/>
          </a:xfrm>
          <a:prstGeom prst="rect">
            <a:avLst/>
          </a:prstGeom>
          <a:solidFill>
            <a:srgbClr val="9999FF"/>
          </a:solid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It’s good news, so why do you seem so afraid?</a:t>
            </a:r>
          </a:p>
        </p:txBody>
      </p:sp>
      <p:sp>
        <p:nvSpPr>
          <p:cNvPr id="12" name="Text Placeholder 2"/>
          <p:cNvSpPr txBox="1">
            <a:spLocks/>
          </p:cNvSpPr>
          <p:nvPr/>
        </p:nvSpPr>
        <p:spPr>
          <a:xfrm>
            <a:off x="4346993" y="4515611"/>
            <a:ext cx="4024959" cy="766063"/>
          </a:xfrm>
          <a:prstGeom prst="rect">
            <a:avLst/>
          </a:prstGeom>
          <a:solidFill>
            <a:srgbClr val="FFFF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Did that really just happen or have we gone crazy? </a:t>
            </a:r>
          </a:p>
        </p:txBody>
      </p:sp>
    </p:spTree>
    <p:extLst>
      <p:ext uri="{BB962C8B-B14F-4D97-AF65-F5344CB8AC3E}">
        <p14:creationId xmlns:p14="http://schemas.microsoft.com/office/powerpoint/2010/main" val="2556892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706" y="2460195"/>
            <a:ext cx="10515600" cy="792151"/>
          </a:xfrm>
        </p:spPr>
        <p:txBody>
          <a:bodyPr>
            <a:normAutofit fontScale="90000"/>
          </a:bodyPr>
          <a:lstStyle/>
          <a:p>
            <a:pPr marL="71755" marR="71755">
              <a:lnSpc>
                <a:spcPct val="115000"/>
              </a:lnSpc>
              <a:spcAft>
                <a:spcPts val="0"/>
              </a:spcAft>
            </a:pPr>
            <a:r>
              <a:rPr lang="en-GB" sz="4400" dirty="0"/>
              <a:t>Look how our partner’s rapt.</a:t>
            </a:r>
            <a:endParaRPr lang="en-GB" sz="4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p:cNvSpPr>
            <a:spLocks noGrp="1"/>
          </p:cNvSpPr>
          <p:nvPr>
            <p:ph type="body" idx="1"/>
          </p:nvPr>
        </p:nvSpPr>
        <p:spPr>
          <a:xfrm>
            <a:off x="7729728" y="4589463"/>
            <a:ext cx="3617722" cy="1500187"/>
          </a:xfrm>
          <a:solidFill>
            <a:srgbClr val="FF0000"/>
          </a:solidFill>
        </p:spPr>
        <p:txBody>
          <a:bodyPr>
            <a:normAutofit/>
          </a:bodyPr>
          <a:lstStyle/>
          <a:p>
            <a:r>
              <a:rPr lang="en-GB" dirty="0">
                <a:solidFill>
                  <a:schemeClr val="tx1"/>
                </a:solidFill>
              </a:rPr>
              <a:t>You have given my friend such a brilliant prediction that he is now taking his time to think over it.</a:t>
            </a:r>
          </a:p>
        </p:txBody>
      </p:sp>
      <p:sp>
        <p:nvSpPr>
          <p:cNvPr id="6" name="Text Placeholder 2"/>
          <p:cNvSpPr txBox="1">
            <a:spLocks/>
          </p:cNvSpPr>
          <p:nvPr/>
        </p:nvSpPr>
        <p:spPr>
          <a:xfrm>
            <a:off x="8449056" y="596583"/>
            <a:ext cx="3282442" cy="939609"/>
          </a:xfrm>
          <a:prstGeom prst="rect">
            <a:avLst/>
          </a:prstGeom>
          <a:solidFill>
            <a:srgbClr val="FFC0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Can we believe what wicked people tell us?</a:t>
            </a:r>
          </a:p>
        </p:txBody>
      </p:sp>
      <p:sp>
        <p:nvSpPr>
          <p:cNvPr id="7" name="Text Placeholder 2"/>
          <p:cNvSpPr txBox="1">
            <a:spLocks/>
          </p:cNvSpPr>
          <p:nvPr/>
        </p:nvSpPr>
        <p:spPr>
          <a:xfrm>
            <a:off x="3434181" y="316293"/>
            <a:ext cx="3307206" cy="1500187"/>
          </a:xfrm>
          <a:prstGeom prst="rect">
            <a:avLst/>
          </a:prstGeom>
          <a:solidFill>
            <a:srgbClr val="92D05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Sometimes the devil tempts us to do wicked things by telling us something true.</a:t>
            </a:r>
          </a:p>
        </p:txBody>
      </p:sp>
      <p:sp>
        <p:nvSpPr>
          <p:cNvPr id="8" name="Text Placeholder 2"/>
          <p:cNvSpPr txBox="1">
            <a:spLocks/>
          </p:cNvSpPr>
          <p:nvPr/>
        </p:nvSpPr>
        <p:spPr>
          <a:xfrm>
            <a:off x="236780" y="416561"/>
            <a:ext cx="2543377" cy="766063"/>
          </a:xfrm>
          <a:prstGeom prst="rect">
            <a:avLst/>
          </a:prstGeom>
          <a:solidFill>
            <a:srgbClr val="00B0F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Macbeth is lost in thought.</a:t>
            </a:r>
          </a:p>
        </p:txBody>
      </p:sp>
      <p:sp>
        <p:nvSpPr>
          <p:cNvPr id="9" name="Text Placeholder 2"/>
          <p:cNvSpPr txBox="1">
            <a:spLocks/>
          </p:cNvSpPr>
          <p:nvPr/>
        </p:nvSpPr>
        <p:spPr>
          <a:xfrm>
            <a:off x="3816096" y="5282866"/>
            <a:ext cx="2543377" cy="1172559"/>
          </a:xfrm>
          <a:prstGeom prst="rect">
            <a:avLst/>
          </a:prstGeom>
          <a:solidFill>
            <a:srgbClr val="7030A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He needs time to get used to what just happened.</a:t>
            </a:r>
          </a:p>
        </p:txBody>
      </p:sp>
      <p:sp>
        <p:nvSpPr>
          <p:cNvPr id="10" name="Text Placeholder 2"/>
          <p:cNvSpPr txBox="1">
            <a:spLocks/>
          </p:cNvSpPr>
          <p:nvPr/>
        </p:nvSpPr>
        <p:spPr>
          <a:xfrm>
            <a:off x="401371" y="4593750"/>
            <a:ext cx="2543377" cy="2063082"/>
          </a:xfrm>
          <a:prstGeom prst="rect">
            <a:avLst/>
          </a:prstGeom>
          <a:solidFill>
            <a:srgbClr val="FF6699"/>
          </a:solidFill>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If you really can tell the future, tell me mine. I am not afraid of you and won’t worry too much what you say.</a:t>
            </a:r>
          </a:p>
        </p:txBody>
      </p:sp>
      <p:sp>
        <p:nvSpPr>
          <p:cNvPr id="11" name="Text Placeholder 2"/>
          <p:cNvSpPr txBox="1">
            <a:spLocks/>
          </p:cNvSpPr>
          <p:nvPr/>
        </p:nvSpPr>
        <p:spPr>
          <a:xfrm>
            <a:off x="8871917" y="3234650"/>
            <a:ext cx="2543377" cy="1063704"/>
          </a:xfrm>
          <a:prstGeom prst="rect">
            <a:avLst/>
          </a:prstGeom>
          <a:solidFill>
            <a:srgbClr val="9999FF"/>
          </a:solid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It’s good news, so why do you seem so afraid?</a:t>
            </a:r>
          </a:p>
        </p:txBody>
      </p:sp>
      <p:sp>
        <p:nvSpPr>
          <p:cNvPr id="12" name="Text Placeholder 2"/>
          <p:cNvSpPr txBox="1">
            <a:spLocks/>
          </p:cNvSpPr>
          <p:nvPr/>
        </p:nvSpPr>
        <p:spPr>
          <a:xfrm>
            <a:off x="3863502" y="3837498"/>
            <a:ext cx="4024959" cy="766063"/>
          </a:xfrm>
          <a:prstGeom prst="rect">
            <a:avLst/>
          </a:prstGeom>
          <a:solidFill>
            <a:srgbClr val="FFFF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Did that really just happen or have we gone crazy? </a:t>
            </a:r>
          </a:p>
        </p:txBody>
      </p:sp>
    </p:spTree>
    <p:extLst>
      <p:ext uri="{BB962C8B-B14F-4D97-AF65-F5344CB8AC3E}">
        <p14:creationId xmlns:p14="http://schemas.microsoft.com/office/powerpoint/2010/main" val="462067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80" y="2066326"/>
            <a:ext cx="11110670" cy="2063082"/>
          </a:xfrm>
        </p:spPr>
        <p:txBody>
          <a:bodyPr>
            <a:normAutofit fontScale="90000"/>
          </a:bodyPr>
          <a:lstStyle/>
          <a:p>
            <a:pPr marL="71755" marR="71755">
              <a:lnSpc>
                <a:spcPct val="115000"/>
              </a:lnSpc>
              <a:spcAft>
                <a:spcPts val="0"/>
              </a:spcAft>
            </a:pPr>
            <a:r>
              <a:rPr lang="en-GB" sz="4400" dirty="0"/>
              <a:t>New honours come upon him,</a:t>
            </a:r>
            <a:br>
              <a:rPr lang="en-GB" sz="4400" dirty="0"/>
            </a:br>
            <a:r>
              <a:rPr lang="en-GB" sz="4400" dirty="0"/>
              <a:t>Like our strange garments, cleave not to their mould,</a:t>
            </a:r>
            <a:br>
              <a:rPr lang="en-GB" sz="4400" dirty="0"/>
            </a:br>
            <a:r>
              <a:rPr lang="en-GB" sz="4400" dirty="0"/>
              <a:t>But with the aid of use.</a:t>
            </a:r>
            <a:endParaRPr lang="en-GB" sz="4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p:cNvSpPr>
            <a:spLocks noGrp="1"/>
          </p:cNvSpPr>
          <p:nvPr>
            <p:ph type="body" idx="1"/>
          </p:nvPr>
        </p:nvSpPr>
        <p:spPr>
          <a:xfrm>
            <a:off x="8113776" y="4745579"/>
            <a:ext cx="3617722" cy="1500187"/>
          </a:xfrm>
          <a:solidFill>
            <a:srgbClr val="FF0000"/>
          </a:solidFill>
        </p:spPr>
        <p:txBody>
          <a:bodyPr>
            <a:normAutofit/>
          </a:bodyPr>
          <a:lstStyle/>
          <a:p>
            <a:r>
              <a:rPr lang="en-GB" dirty="0">
                <a:solidFill>
                  <a:schemeClr val="tx1"/>
                </a:solidFill>
              </a:rPr>
              <a:t>You have given my friend such a brilliant prediction that he is now taking his time to think over it.</a:t>
            </a:r>
          </a:p>
        </p:txBody>
      </p:sp>
      <p:sp>
        <p:nvSpPr>
          <p:cNvPr id="6" name="Text Placeholder 2"/>
          <p:cNvSpPr txBox="1">
            <a:spLocks/>
          </p:cNvSpPr>
          <p:nvPr/>
        </p:nvSpPr>
        <p:spPr>
          <a:xfrm>
            <a:off x="8449056" y="596583"/>
            <a:ext cx="3282442" cy="939609"/>
          </a:xfrm>
          <a:prstGeom prst="rect">
            <a:avLst/>
          </a:prstGeom>
          <a:solidFill>
            <a:srgbClr val="FFC0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Can we believe what wicked people tell us?</a:t>
            </a:r>
          </a:p>
        </p:txBody>
      </p:sp>
      <p:sp>
        <p:nvSpPr>
          <p:cNvPr id="7" name="Text Placeholder 2"/>
          <p:cNvSpPr txBox="1">
            <a:spLocks/>
          </p:cNvSpPr>
          <p:nvPr/>
        </p:nvSpPr>
        <p:spPr>
          <a:xfrm>
            <a:off x="3434181" y="316293"/>
            <a:ext cx="3307206" cy="1500187"/>
          </a:xfrm>
          <a:prstGeom prst="rect">
            <a:avLst/>
          </a:prstGeom>
          <a:solidFill>
            <a:srgbClr val="92D05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Sometimes the devil tempts us to do wicked things by telling us something true.</a:t>
            </a:r>
          </a:p>
        </p:txBody>
      </p:sp>
      <p:sp>
        <p:nvSpPr>
          <p:cNvPr id="8" name="Text Placeholder 2"/>
          <p:cNvSpPr txBox="1">
            <a:spLocks/>
          </p:cNvSpPr>
          <p:nvPr/>
        </p:nvSpPr>
        <p:spPr>
          <a:xfrm>
            <a:off x="236780" y="416561"/>
            <a:ext cx="2543377" cy="766063"/>
          </a:xfrm>
          <a:prstGeom prst="rect">
            <a:avLst/>
          </a:prstGeom>
          <a:solidFill>
            <a:srgbClr val="00B0F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Macbeth is lost in thought.</a:t>
            </a:r>
          </a:p>
        </p:txBody>
      </p:sp>
      <p:sp>
        <p:nvSpPr>
          <p:cNvPr id="9" name="Text Placeholder 2"/>
          <p:cNvSpPr txBox="1">
            <a:spLocks/>
          </p:cNvSpPr>
          <p:nvPr/>
        </p:nvSpPr>
        <p:spPr>
          <a:xfrm>
            <a:off x="2949810" y="4909392"/>
            <a:ext cx="2543377" cy="1172559"/>
          </a:xfrm>
          <a:prstGeom prst="rect">
            <a:avLst/>
          </a:prstGeom>
          <a:solidFill>
            <a:srgbClr val="7030A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He needs time to get used to what just happened.</a:t>
            </a:r>
          </a:p>
        </p:txBody>
      </p:sp>
      <p:sp>
        <p:nvSpPr>
          <p:cNvPr id="10" name="Text Placeholder 2"/>
          <p:cNvSpPr txBox="1">
            <a:spLocks/>
          </p:cNvSpPr>
          <p:nvPr/>
        </p:nvSpPr>
        <p:spPr>
          <a:xfrm>
            <a:off x="401371" y="4593750"/>
            <a:ext cx="2543377" cy="2063082"/>
          </a:xfrm>
          <a:prstGeom prst="rect">
            <a:avLst/>
          </a:prstGeom>
          <a:solidFill>
            <a:srgbClr val="FF6699"/>
          </a:solidFill>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If you really can tell the future, tell me mine. I am not afraid of you and won’t worry too much what you say.</a:t>
            </a:r>
          </a:p>
        </p:txBody>
      </p:sp>
      <p:sp>
        <p:nvSpPr>
          <p:cNvPr id="11" name="Text Placeholder 2"/>
          <p:cNvSpPr txBox="1">
            <a:spLocks/>
          </p:cNvSpPr>
          <p:nvPr/>
        </p:nvSpPr>
        <p:spPr>
          <a:xfrm>
            <a:off x="5366780" y="5305688"/>
            <a:ext cx="2543377" cy="1063704"/>
          </a:xfrm>
          <a:prstGeom prst="rect">
            <a:avLst/>
          </a:prstGeom>
          <a:solidFill>
            <a:srgbClr val="9999FF"/>
          </a:solid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It’s good news, so why do you seem so afraid?</a:t>
            </a:r>
          </a:p>
        </p:txBody>
      </p:sp>
      <p:sp>
        <p:nvSpPr>
          <p:cNvPr id="12" name="Text Placeholder 2"/>
          <p:cNvSpPr txBox="1">
            <a:spLocks/>
          </p:cNvSpPr>
          <p:nvPr/>
        </p:nvSpPr>
        <p:spPr>
          <a:xfrm>
            <a:off x="7825097" y="3561613"/>
            <a:ext cx="4024959" cy="766063"/>
          </a:xfrm>
          <a:prstGeom prst="rect">
            <a:avLst/>
          </a:prstGeom>
          <a:solidFill>
            <a:srgbClr val="FFFF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Did that really just happen or have we gone crazy? </a:t>
            </a:r>
          </a:p>
        </p:txBody>
      </p:sp>
    </p:spTree>
    <p:extLst>
      <p:ext uri="{BB962C8B-B14F-4D97-AF65-F5344CB8AC3E}">
        <p14:creationId xmlns:p14="http://schemas.microsoft.com/office/powerpoint/2010/main" val="2092505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72824" y="3177966"/>
            <a:ext cx="6080976" cy="3020218"/>
          </a:xfrm>
        </p:spPr>
      </p:pic>
      <p:sp>
        <p:nvSpPr>
          <p:cNvPr id="7" name="Rectangular Callout 6"/>
          <p:cNvSpPr/>
          <p:nvPr/>
        </p:nvSpPr>
        <p:spPr>
          <a:xfrm>
            <a:off x="1156771" y="1156771"/>
            <a:ext cx="4858439" cy="3007605"/>
          </a:xfrm>
          <a:prstGeom prst="wedgeRectCallout">
            <a:avLst>
              <a:gd name="adj1" fmla="val 95051"/>
              <a:gd name="adj2" fmla="val 796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Now to you, my English minions! Can you match up my quotes? If not I will </a:t>
            </a:r>
            <a:r>
              <a:rPr lang="en-GB" sz="2800" dirty="0" err="1"/>
              <a:t>unseem</a:t>
            </a:r>
            <a:r>
              <a:rPr lang="en-GB" sz="2800" dirty="0"/>
              <a:t> you like a bunch of bananas!</a:t>
            </a:r>
          </a:p>
        </p:txBody>
      </p:sp>
    </p:spTree>
    <p:extLst>
      <p:ext uri="{BB962C8B-B14F-4D97-AF65-F5344CB8AC3E}">
        <p14:creationId xmlns:p14="http://schemas.microsoft.com/office/powerpoint/2010/main" val="3812367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a:bodyPr>
          <a:lstStyle/>
          <a:p>
            <a:r>
              <a:rPr lang="en-GB" dirty="0"/>
              <a:t>Stay, you imperfect speakers. Tell me more.</a:t>
            </a:r>
          </a:p>
        </p:txBody>
      </p:sp>
      <p:sp>
        <p:nvSpPr>
          <p:cNvPr id="4" name="Content Placeholder 3"/>
          <p:cNvSpPr>
            <a:spLocks noGrp="1"/>
          </p:cNvSpPr>
          <p:nvPr>
            <p:ph sz="half" idx="1"/>
          </p:nvPr>
        </p:nvSpPr>
        <p:spPr/>
        <p:txBody>
          <a:bodyPr/>
          <a:lstStyle/>
          <a:p>
            <a:r>
              <a:rPr lang="en-GB" dirty="0"/>
              <a:t>The Thane of Cawdor is alive and well. What are you talking about? That’s not my title.</a:t>
            </a:r>
          </a:p>
          <a:p>
            <a:endParaRPr lang="en-GB" dirty="0"/>
          </a:p>
        </p:txBody>
      </p:sp>
      <p:sp>
        <p:nvSpPr>
          <p:cNvPr id="5" name="Content Placeholder 4"/>
          <p:cNvSpPr>
            <a:spLocks noGrp="1"/>
          </p:cNvSpPr>
          <p:nvPr>
            <p:ph sz="half" idx="2"/>
          </p:nvPr>
        </p:nvSpPr>
        <p:spPr/>
        <p:txBody>
          <a:bodyPr/>
          <a:lstStyle/>
          <a:p>
            <a:r>
              <a:rPr lang="en-GB" dirty="0"/>
              <a:t>Wait, don’t go. I want to hear more.</a:t>
            </a:r>
          </a:p>
        </p:txBody>
      </p:sp>
    </p:spTree>
    <p:extLst>
      <p:ext uri="{BB962C8B-B14F-4D97-AF65-F5344CB8AC3E}">
        <p14:creationId xmlns:p14="http://schemas.microsoft.com/office/powerpoint/2010/main" val="3886507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Autofit/>
          </a:bodyPr>
          <a:lstStyle/>
          <a:p>
            <a:r>
              <a:rPr lang="en-GB" sz="3600" dirty="0"/>
              <a:t>By </a:t>
            </a:r>
            <a:r>
              <a:rPr lang="en-GB" sz="3600" dirty="0" err="1"/>
              <a:t>Sinel’s</a:t>
            </a:r>
            <a:r>
              <a:rPr lang="en-GB" sz="3600" dirty="0"/>
              <a:t> death I know I am Thane of Glamis, But how of Cawdor? The Thane of Cawdor lives a prosperous gentleman.</a:t>
            </a:r>
          </a:p>
        </p:txBody>
      </p:sp>
      <p:sp>
        <p:nvSpPr>
          <p:cNvPr id="6" name="Content Placeholder 5"/>
          <p:cNvSpPr>
            <a:spLocks noGrp="1"/>
          </p:cNvSpPr>
          <p:nvPr>
            <p:ph sz="half" idx="1"/>
          </p:nvPr>
        </p:nvSpPr>
        <p:spPr/>
        <p:txBody>
          <a:bodyPr/>
          <a:lstStyle/>
          <a:p>
            <a:r>
              <a:rPr lang="en-GB" dirty="0"/>
              <a:t>Well yes, I am already Thane of Glamis, that part is true, but someone else is Thane of Cawdor and I can’t inherit from someone who isn’t dead.</a:t>
            </a:r>
          </a:p>
        </p:txBody>
      </p:sp>
      <p:sp>
        <p:nvSpPr>
          <p:cNvPr id="7" name="Content Placeholder 6"/>
          <p:cNvSpPr>
            <a:spLocks noGrp="1"/>
          </p:cNvSpPr>
          <p:nvPr>
            <p:ph sz="half" idx="2"/>
          </p:nvPr>
        </p:nvSpPr>
        <p:spPr/>
        <p:txBody>
          <a:bodyPr/>
          <a:lstStyle/>
          <a:p>
            <a:r>
              <a:rPr lang="en-GB" dirty="0"/>
              <a:t>Hang on a minute, where did you get that idea from? And why have you come to tell us these things?</a:t>
            </a:r>
          </a:p>
          <a:p>
            <a:endParaRPr lang="en-GB" dirty="0"/>
          </a:p>
        </p:txBody>
      </p:sp>
    </p:spTree>
    <p:extLst>
      <p:ext uri="{BB962C8B-B14F-4D97-AF65-F5344CB8AC3E}">
        <p14:creationId xmlns:p14="http://schemas.microsoft.com/office/powerpoint/2010/main" val="1364185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0F0"/>
          </a:solidFill>
        </p:spPr>
        <p:txBody>
          <a:bodyPr/>
          <a:lstStyle/>
          <a:p>
            <a:r>
              <a:rPr lang="en-GB" dirty="0"/>
              <a:t>To be king stands not within the prospect of belief</a:t>
            </a:r>
          </a:p>
        </p:txBody>
      </p:sp>
      <p:sp>
        <p:nvSpPr>
          <p:cNvPr id="5" name="Content Placeholder 4"/>
          <p:cNvSpPr>
            <a:spLocks noGrp="1"/>
          </p:cNvSpPr>
          <p:nvPr>
            <p:ph sz="half" idx="1"/>
          </p:nvPr>
        </p:nvSpPr>
        <p:spPr/>
        <p:txBody>
          <a:bodyPr/>
          <a:lstStyle/>
          <a:p>
            <a:r>
              <a:rPr lang="en-GB" dirty="0"/>
              <a:t>I can’t believe you say I am going to be king!</a:t>
            </a:r>
          </a:p>
          <a:p>
            <a:endParaRPr lang="en-GB" dirty="0"/>
          </a:p>
        </p:txBody>
      </p:sp>
      <p:sp>
        <p:nvSpPr>
          <p:cNvPr id="6" name="Content Placeholder 5"/>
          <p:cNvSpPr>
            <a:spLocks noGrp="1"/>
          </p:cNvSpPr>
          <p:nvPr>
            <p:ph sz="half" idx="2"/>
          </p:nvPr>
        </p:nvSpPr>
        <p:spPr/>
        <p:txBody>
          <a:bodyPr/>
          <a:lstStyle/>
          <a:p>
            <a:r>
              <a:rPr lang="en-GB" dirty="0"/>
              <a:t>If the two prophesies are true, then the best one is still to come, so yes! I am going to be king!</a:t>
            </a:r>
          </a:p>
        </p:txBody>
      </p:sp>
    </p:spTree>
    <p:extLst>
      <p:ext uri="{BB962C8B-B14F-4D97-AF65-F5344CB8AC3E}">
        <p14:creationId xmlns:p14="http://schemas.microsoft.com/office/powerpoint/2010/main" val="3236653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Autofit/>
          </a:bodyPr>
          <a:lstStyle/>
          <a:p>
            <a:r>
              <a:rPr lang="en-GB" sz="2800" dirty="0"/>
              <a:t>Say from whence you owe this strange intelligence or why upon this blasted heath you stop our way with such prophetic greeting? Speak, I charge you.</a:t>
            </a:r>
          </a:p>
        </p:txBody>
      </p:sp>
      <p:sp>
        <p:nvSpPr>
          <p:cNvPr id="3" name="Content Placeholder 2"/>
          <p:cNvSpPr>
            <a:spLocks noGrp="1"/>
          </p:cNvSpPr>
          <p:nvPr>
            <p:ph sz="half" idx="1"/>
          </p:nvPr>
        </p:nvSpPr>
        <p:spPr/>
        <p:txBody>
          <a:bodyPr/>
          <a:lstStyle/>
          <a:p>
            <a:r>
              <a:rPr lang="en-GB" dirty="0"/>
              <a:t>Wait, don’t go. I want to hear more.</a:t>
            </a:r>
          </a:p>
          <a:p>
            <a:endParaRPr lang="en-GB" dirty="0"/>
          </a:p>
        </p:txBody>
      </p:sp>
      <p:sp>
        <p:nvSpPr>
          <p:cNvPr id="4" name="Content Placeholder 3"/>
          <p:cNvSpPr>
            <a:spLocks noGrp="1"/>
          </p:cNvSpPr>
          <p:nvPr>
            <p:ph sz="half" idx="2"/>
          </p:nvPr>
        </p:nvSpPr>
        <p:spPr/>
        <p:txBody>
          <a:bodyPr/>
          <a:lstStyle/>
          <a:p>
            <a:r>
              <a:rPr lang="en-GB" dirty="0"/>
              <a:t>Hang on a minute, where did you get that idea from? And why have you come to tell us these things?</a:t>
            </a:r>
          </a:p>
        </p:txBody>
      </p:sp>
    </p:spTree>
    <p:extLst>
      <p:ext uri="{BB962C8B-B14F-4D97-AF65-F5344CB8AC3E}">
        <p14:creationId xmlns:p14="http://schemas.microsoft.com/office/powerpoint/2010/main" val="1655117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a:bodyPr>
          <a:lstStyle/>
          <a:p>
            <a:r>
              <a:rPr lang="en-GB" dirty="0"/>
              <a:t>The Thane of Cawdor lives. Why do you dress me in borrowed robes?</a:t>
            </a:r>
          </a:p>
        </p:txBody>
      </p:sp>
      <p:sp>
        <p:nvSpPr>
          <p:cNvPr id="3" name="Content Placeholder 2"/>
          <p:cNvSpPr>
            <a:spLocks noGrp="1"/>
          </p:cNvSpPr>
          <p:nvPr>
            <p:ph sz="half" idx="1"/>
          </p:nvPr>
        </p:nvSpPr>
        <p:spPr/>
        <p:txBody>
          <a:bodyPr/>
          <a:lstStyle/>
          <a:p>
            <a:r>
              <a:rPr lang="en-GB" dirty="0"/>
              <a:t>Oh well, let’s see how I feel tomorrow; what will happen will happen.</a:t>
            </a:r>
          </a:p>
        </p:txBody>
      </p:sp>
      <p:sp>
        <p:nvSpPr>
          <p:cNvPr id="4" name="Content Placeholder 3"/>
          <p:cNvSpPr>
            <a:spLocks noGrp="1"/>
          </p:cNvSpPr>
          <p:nvPr>
            <p:ph sz="half" idx="2"/>
          </p:nvPr>
        </p:nvSpPr>
        <p:spPr/>
        <p:txBody>
          <a:bodyPr/>
          <a:lstStyle/>
          <a:p>
            <a:r>
              <a:rPr lang="en-GB" dirty="0"/>
              <a:t>The Thane of Cawdor is alive and well. What are you talking about? That’s not my title.</a:t>
            </a:r>
          </a:p>
        </p:txBody>
      </p:sp>
    </p:spTree>
    <p:extLst>
      <p:ext uri="{BB962C8B-B14F-4D97-AF65-F5344CB8AC3E}">
        <p14:creationId xmlns:p14="http://schemas.microsoft.com/office/powerpoint/2010/main" val="2832302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1999" cy="1325563"/>
          </a:xfrm>
          <a:solidFill>
            <a:schemeClr val="accent2"/>
          </a:solidFill>
        </p:spPr>
        <p:txBody>
          <a:bodyPr>
            <a:normAutofit/>
          </a:bodyPr>
          <a:lstStyle/>
          <a:p>
            <a:pPr algn="ctr"/>
            <a:r>
              <a:rPr lang="en-GB" sz="4000" u="sng" dirty="0">
                <a:hlinkClick r:id="rId2"/>
              </a:rPr>
              <a:t>Act 1 Scene 3</a:t>
            </a:r>
            <a:endParaRPr lang="en-GB" sz="4000" u="sng" dirty="0"/>
          </a:p>
        </p:txBody>
      </p:sp>
      <p:sp>
        <p:nvSpPr>
          <p:cNvPr id="4" name="Text Placeholder 3"/>
          <p:cNvSpPr>
            <a:spLocks noGrp="1"/>
          </p:cNvSpPr>
          <p:nvPr>
            <p:ph type="body" idx="1"/>
          </p:nvPr>
        </p:nvSpPr>
        <p:spPr>
          <a:solidFill>
            <a:srgbClr val="FF66FF"/>
          </a:solidFill>
        </p:spPr>
        <p:txBody>
          <a:bodyPr/>
          <a:lstStyle/>
          <a:p>
            <a:r>
              <a:rPr lang="en-GB" dirty="0"/>
              <a:t>Character</a:t>
            </a:r>
          </a:p>
        </p:txBody>
      </p:sp>
      <p:sp>
        <p:nvSpPr>
          <p:cNvPr id="5" name="Content Placeholder 4"/>
          <p:cNvSpPr>
            <a:spLocks noGrp="1"/>
          </p:cNvSpPr>
          <p:nvPr>
            <p:ph sz="half" idx="2"/>
          </p:nvPr>
        </p:nvSpPr>
        <p:spPr/>
        <p:txBody>
          <a:bodyPr/>
          <a:lstStyle/>
          <a:p>
            <a:r>
              <a:rPr lang="en-GB" dirty="0"/>
              <a:t>Witches</a:t>
            </a:r>
          </a:p>
          <a:p>
            <a:r>
              <a:rPr lang="en-GB" dirty="0"/>
              <a:t>Macbeth</a:t>
            </a:r>
          </a:p>
          <a:p>
            <a:r>
              <a:rPr lang="en-GB" dirty="0"/>
              <a:t>Banquo</a:t>
            </a:r>
          </a:p>
          <a:p>
            <a:r>
              <a:rPr lang="en-GB" dirty="0" err="1"/>
              <a:t>Rosse</a:t>
            </a:r>
            <a:endParaRPr lang="en-GB" dirty="0"/>
          </a:p>
          <a:p>
            <a:r>
              <a:rPr lang="en-GB" dirty="0"/>
              <a:t>Angus</a:t>
            </a:r>
          </a:p>
        </p:txBody>
      </p:sp>
      <p:sp>
        <p:nvSpPr>
          <p:cNvPr id="7" name="Text Placeholder 6"/>
          <p:cNvSpPr>
            <a:spLocks noGrp="1"/>
          </p:cNvSpPr>
          <p:nvPr>
            <p:ph type="body" sz="quarter" idx="3"/>
          </p:nvPr>
        </p:nvSpPr>
        <p:spPr>
          <a:solidFill>
            <a:srgbClr val="00FF00"/>
          </a:solidFill>
        </p:spPr>
        <p:txBody>
          <a:bodyPr/>
          <a:lstStyle/>
          <a:p>
            <a:r>
              <a:rPr lang="en-GB" dirty="0"/>
              <a:t>Role </a:t>
            </a:r>
          </a:p>
        </p:txBody>
      </p:sp>
      <p:sp>
        <p:nvSpPr>
          <p:cNvPr id="8" name="Content Placeholder 7"/>
          <p:cNvSpPr>
            <a:spLocks noGrp="1"/>
          </p:cNvSpPr>
          <p:nvPr>
            <p:ph sz="quarter" idx="4"/>
          </p:nvPr>
        </p:nvSpPr>
        <p:spPr/>
        <p:txBody>
          <a:bodyPr>
            <a:normAutofit/>
          </a:bodyPr>
          <a:lstStyle/>
          <a:p>
            <a:r>
              <a:rPr lang="en-GB" dirty="0"/>
              <a:t>A Scottish general and Thane of Glamis</a:t>
            </a:r>
          </a:p>
          <a:p>
            <a:r>
              <a:rPr lang="en-GB" dirty="0"/>
              <a:t>These two are Thanes, and will eventually turn against Macbeth.</a:t>
            </a:r>
          </a:p>
          <a:p>
            <a:r>
              <a:rPr lang="en-GB" dirty="0"/>
              <a:t>Evil, magical, supernatural beings</a:t>
            </a:r>
          </a:p>
          <a:p>
            <a:r>
              <a:rPr lang="en-GB" dirty="0"/>
              <a:t>A Scottish general </a:t>
            </a:r>
          </a:p>
          <a:p>
            <a:endParaRPr lang="en-GB" dirty="0"/>
          </a:p>
        </p:txBody>
      </p:sp>
      <p:sp>
        <p:nvSpPr>
          <p:cNvPr id="9" name="TextBox 8"/>
          <p:cNvSpPr txBox="1"/>
          <p:nvPr/>
        </p:nvSpPr>
        <p:spPr>
          <a:xfrm>
            <a:off x="328669" y="6301647"/>
            <a:ext cx="11534660" cy="369332"/>
          </a:xfrm>
          <a:prstGeom prst="rect">
            <a:avLst/>
          </a:prstGeom>
          <a:solidFill>
            <a:srgbClr val="00B0F0"/>
          </a:solidFill>
        </p:spPr>
        <p:txBody>
          <a:bodyPr wrap="square" rtlCol="0">
            <a:spAutoFit/>
          </a:bodyPr>
          <a:lstStyle/>
          <a:p>
            <a:r>
              <a:rPr lang="en-GB" dirty="0"/>
              <a:t>What is a THANE? A: a man, often the chief of a clan, who held land from a Scottish king.</a:t>
            </a:r>
          </a:p>
        </p:txBody>
      </p:sp>
    </p:spTree>
    <p:extLst>
      <p:ext uri="{BB962C8B-B14F-4D97-AF65-F5344CB8AC3E}">
        <p14:creationId xmlns:p14="http://schemas.microsoft.com/office/powerpoint/2010/main" val="282976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GB" dirty="0"/>
              <a:t>Glamis, and Thane of Cawdor: The greatest is behind.</a:t>
            </a:r>
          </a:p>
        </p:txBody>
      </p:sp>
      <p:sp>
        <p:nvSpPr>
          <p:cNvPr id="3" name="Content Placeholder 2"/>
          <p:cNvSpPr>
            <a:spLocks noGrp="1"/>
          </p:cNvSpPr>
          <p:nvPr>
            <p:ph sz="half" idx="1"/>
          </p:nvPr>
        </p:nvSpPr>
        <p:spPr/>
        <p:txBody>
          <a:bodyPr/>
          <a:lstStyle/>
          <a:p>
            <a:r>
              <a:rPr lang="en-GB" dirty="0"/>
              <a:t>Perhaps we can believe them now, because they were right about me being Thane of Cawdor. Aren’t you excited that your children could be kings?</a:t>
            </a:r>
          </a:p>
        </p:txBody>
      </p:sp>
      <p:sp>
        <p:nvSpPr>
          <p:cNvPr id="4" name="Content Placeholder 3"/>
          <p:cNvSpPr>
            <a:spLocks noGrp="1"/>
          </p:cNvSpPr>
          <p:nvPr>
            <p:ph sz="half" idx="2"/>
          </p:nvPr>
        </p:nvSpPr>
        <p:spPr/>
        <p:txBody>
          <a:bodyPr/>
          <a:lstStyle/>
          <a:p>
            <a:r>
              <a:rPr lang="en-GB" dirty="0"/>
              <a:t>If the two prophesies are true, then the best one is still to come, so yes! I am going to be king!</a:t>
            </a:r>
          </a:p>
          <a:p>
            <a:endParaRPr lang="en-GB" dirty="0"/>
          </a:p>
        </p:txBody>
      </p:sp>
    </p:spTree>
    <p:extLst>
      <p:ext uri="{BB962C8B-B14F-4D97-AF65-F5344CB8AC3E}">
        <p14:creationId xmlns:p14="http://schemas.microsoft.com/office/powerpoint/2010/main" val="3233115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Autofit/>
          </a:bodyPr>
          <a:lstStyle/>
          <a:p>
            <a:r>
              <a:rPr lang="en-GB" sz="3200" dirty="0"/>
              <a:t>Do you not hope your children shall be kings, when those that gave the Thane of Cawdor to me promised no less to them?</a:t>
            </a:r>
          </a:p>
        </p:txBody>
      </p:sp>
      <p:sp>
        <p:nvSpPr>
          <p:cNvPr id="3" name="Content Placeholder 2"/>
          <p:cNvSpPr>
            <a:spLocks noGrp="1"/>
          </p:cNvSpPr>
          <p:nvPr>
            <p:ph sz="half" idx="1"/>
          </p:nvPr>
        </p:nvSpPr>
        <p:spPr/>
        <p:txBody>
          <a:bodyPr/>
          <a:lstStyle/>
          <a:p>
            <a:r>
              <a:rPr lang="en-GB" dirty="0"/>
              <a:t>Perhaps we can believe them now, because they were right about me being Thane of Cawdor. Aren’t you excited that your children could be kings?</a:t>
            </a:r>
          </a:p>
          <a:p>
            <a:endParaRPr lang="en-GB" dirty="0"/>
          </a:p>
          <a:p>
            <a:endParaRPr lang="en-GB" dirty="0"/>
          </a:p>
        </p:txBody>
      </p:sp>
      <p:sp>
        <p:nvSpPr>
          <p:cNvPr id="4" name="Content Placeholder 3"/>
          <p:cNvSpPr>
            <a:spLocks noGrp="1"/>
          </p:cNvSpPr>
          <p:nvPr>
            <p:ph sz="half" idx="2"/>
          </p:nvPr>
        </p:nvSpPr>
        <p:spPr/>
        <p:txBody>
          <a:bodyPr/>
          <a:lstStyle/>
          <a:p>
            <a:r>
              <a:rPr lang="en-GB" dirty="0"/>
              <a:t>Maybe I don’t need to do anything. Just let being king happen to me like being Thane of Cawdor did.</a:t>
            </a:r>
          </a:p>
          <a:p>
            <a:endParaRPr lang="en-GB" dirty="0"/>
          </a:p>
        </p:txBody>
      </p:sp>
    </p:spTree>
    <p:extLst>
      <p:ext uri="{BB962C8B-B14F-4D97-AF65-F5344CB8AC3E}">
        <p14:creationId xmlns:p14="http://schemas.microsoft.com/office/powerpoint/2010/main" val="4074268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33158"/>
          </a:xfrm>
          <a:solidFill>
            <a:srgbClr val="00B0F0"/>
          </a:solidFill>
        </p:spPr>
        <p:txBody>
          <a:bodyPr>
            <a:noAutofit/>
          </a:bodyPr>
          <a:lstStyle/>
          <a:p>
            <a:r>
              <a:rPr lang="en-GB" sz="2800" dirty="0"/>
              <a:t>This supernatural soliciting cannot be ill, cannot be good. If ill, why hath it given me earnest of success, commencing in a truth? I am Thane of Cawdor. If good, why do I yield to that suggestion, whose horrid image doth unfix my hair and make my seated heart knock at my ribs against the use of nature?</a:t>
            </a:r>
          </a:p>
        </p:txBody>
      </p:sp>
      <p:sp>
        <p:nvSpPr>
          <p:cNvPr id="3" name="Content Placeholder 2"/>
          <p:cNvSpPr>
            <a:spLocks noGrp="1"/>
          </p:cNvSpPr>
          <p:nvPr>
            <p:ph sz="half" idx="1"/>
          </p:nvPr>
        </p:nvSpPr>
        <p:spPr>
          <a:xfrm>
            <a:off x="838200" y="2798283"/>
            <a:ext cx="5181600" cy="3378679"/>
          </a:xfrm>
        </p:spPr>
        <p:txBody>
          <a:bodyPr/>
          <a:lstStyle/>
          <a:p>
            <a:r>
              <a:rPr lang="en-GB" dirty="0"/>
              <a:t>I am confused. If all this is good news , which it is, why do I feel so scared?</a:t>
            </a:r>
          </a:p>
          <a:p>
            <a:endParaRPr lang="en-GB" dirty="0"/>
          </a:p>
        </p:txBody>
      </p:sp>
      <p:sp>
        <p:nvSpPr>
          <p:cNvPr id="4" name="Content Placeholder 3"/>
          <p:cNvSpPr>
            <a:spLocks noGrp="1"/>
          </p:cNvSpPr>
          <p:nvPr>
            <p:ph sz="half" idx="2"/>
          </p:nvPr>
        </p:nvSpPr>
        <p:spPr>
          <a:xfrm>
            <a:off x="6172200" y="2798283"/>
            <a:ext cx="5181600" cy="3378680"/>
          </a:xfrm>
        </p:spPr>
        <p:txBody>
          <a:bodyPr/>
          <a:lstStyle/>
          <a:p>
            <a:r>
              <a:rPr lang="en-GB" dirty="0"/>
              <a:t>What if I have to do something terrible to become king, like a murder?</a:t>
            </a:r>
          </a:p>
        </p:txBody>
      </p:sp>
    </p:spTree>
    <p:extLst>
      <p:ext uri="{BB962C8B-B14F-4D97-AF65-F5344CB8AC3E}">
        <p14:creationId xmlns:p14="http://schemas.microsoft.com/office/powerpoint/2010/main" val="2344230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9320"/>
            <a:ext cx="10515600" cy="2478795"/>
          </a:xfrm>
          <a:solidFill>
            <a:srgbClr val="00B0F0"/>
          </a:solidFill>
        </p:spPr>
        <p:txBody>
          <a:bodyPr>
            <a:noAutofit/>
          </a:bodyPr>
          <a:lstStyle/>
          <a:p>
            <a:r>
              <a:rPr lang="en-GB" sz="3200" dirty="0"/>
              <a:t>Present fears are less than horrible imaginings. My thought, whose murder yet is but fantastical, shakes so my single state of man that function is smothered in surmise, and nothing is, but what is not.</a:t>
            </a:r>
          </a:p>
        </p:txBody>
      </p:sp>
      <p:sp>
        <p:nvSpPr>
          <p:cNvPr id="3" name="Content Placeholder 2"/>
          <p:cNvSpPr>
            <a:spLocks noGrp="1"/>
          </p:cNvSpPr>
          <p:nvPr>
            <p:ph sz="half" idx="1"/>
          </p:nvPr>
        </p:nvSpPr>
        <p:spPr>
          <a:xfrm>
            <a:off x="838200" y="2688115"/>
            <a:ext cx="5181600" cy="3488847"/>
          </a:xfrm>
        </p:spPr>
        <p:txBody>
          <a:bodyPr/>
          <a:lstStyle/>
          <a:p>
            <a:r>
              <a:rPr lang="en-GB" dirty="0"/>
              <a:t>What if I have to do something terrible to become king, like a murder?</a:t>
            </a:r>
          </a:p>
          <a:p>
            <a:endParaRPr lang="en-GB" dirty="0"/>
          </a:p>
        </p:txBody>
      </p:sp>
      <p:sp>
        <p:nvSpPr>
          <p:cNvPr id="4" name="Content Placeholder 3"/>
          <p:cNvSpPr>
            <a:spLocks noGrp="1"/>
          </p:cNvSpPr>
          <p:nvPr>
            <p:ph sz="half" idx="2"/>
          </p:nvPr>
        </p:nvSpPr>
        <p:spPr>
          <a:xfrm>
            <a:off x="6172200" y="2688115"/>
            <a:ext cx="5181600" cy="3488848"/>
          </a:xfrm>
        </p:spPr>
        <p:txBody>
          <a:bodyPr/>
          <a:lstStyle/>
          <a:p>
            <a:r>
              <a:rPr lang="en-GB" dirty="0"/>
              <a:t>Well yes, I am already Thane of Glamis, that part is true, but someone else is Thane of Cawdor and I can’t inherit from someone who isn’t dead.</a:t>
            </a:r>
          </a:p>
          <a:p>
            <a:endParaRPr lang="en-GB" dirty="0"/>
          </a:p>
        </p:txBody>
      </p:sp>
    </p:spTree>
    <p:extLst>
      <p:ext uri="{BB962C8B-B14F-4D97-AF65-F5344CB8AC3E}">
        <p14:creationId xmlns:p14="http://schemas.microsoft.com/office/powerpoint/2010/main" val="11952032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219"/>
            <a:ext cx="10515600" cy="1547469"/>
          </a:xfrm>
          <a:solidFill>
            <a:srgbClr val="00B0F0"/>
          </a:solidFill>
        </p:spPr>
        <p:txBody>
          <a:bodyPr>
            <a:normAutofit/>
          </a:bodyPr>
          <a:lstStyle/>
          <a:p>
            <a:r>
              <a:rPr lang="en-GB" dirty="0"/>
              <a:t>If chance will have me king, why chance may crown me without my stir.</a:t>
            </a:r>
          </a:p>
        </p:txBody>
      </p:sp>
      <p:sp>
        <p:nvSpPr>
          <p:cNvPr id="3" name="Content Placeholder 2"/>
          <p:cNvSpPr>
            <a:spLocks noGrp="1"/>
          </p:cNvSpPr>
          <p:nvPr>
            <p:ph sz="half" idx="1"/>
          </p:nvPr>
        </p:nvSpPr>
        <p:spPr/>
        <p:txBody>
          <a:bodyPr/>
          <a:lstStyle/>
          <a:p>
            <a:r>
              <a:rPr lang="en-GB" dirty="0"/>
              <a:t>I can’t believe you say I am going to be king!</a:t>
            </a:r>
          </a:p>
        </p:txBody>
      </p:sp>
      <p:sp>
        <p:nvSpPr>
          <p:cNvPr id="4" name="Content Placeholder 3"/>
          <p:cNvSpPr>
            <a:spLocks noGrp="1"/>
          </p:cNvSpPr>
          <p:nvPr>
            <p:ph sz="half" idx="2"/>
          </p:nvPr>
        </p:nvSpPr>
        <p:spPr/>
        <p:txBody>
          <a:bodyPr/>
          <a:lstStyle/>
          <a:p>
            <a:r>
              <a:rPr lang="en-GB" dirty="0"/>
              <a:t>Maybe I don’t need to do anything. Just let being king happen to me like being Thane of Cawdor did.</a:t>
            </a:r>
          </a:p>
        </p:txBody>
      </p:sp>
    </p:spTree>
    <p:extLst>
      <p:ext uri="{BB962C8B-B14F-4D97-AF65-F5344CB8AC3E}">
        <p14:creationId xmlns:p14="http://schemas.microsoft.com/office/powerpoint/2010/main" val="2234903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a:bodyPr>
          <a:lstStyle/>
          <a:p>
            <a:r>
              <a:rPr lang="en-GB" dirty="0"/>
              <a:t>Come what come may, time and the hour runs through the roughest day.</a:t>
            </a:r>
          </a:p>
        </p:txBody>
      </p:sp>
      <p:sp>
        <p:nvSpPr>
          <p:cNvPr id="3" name="Content Placeholder 2"/>
          <p:cNvSpPr>
            <a:spLocks noGrp="1"/>
          </p:cNvSpPr>
          <p:nvPr>
            <p:ph sz="half" idx="1"/>
          </p:nvPr>
        </p:nvSpPr>
        <p:spPr/>
        <p:txBody>
          <a:bodyPr/>
          <a:lstStyle/>
          <a:p>
            <a:r>
              <a:rPr lang="en-GB" dirty="0"/>
              <a:t>I am confused. If all this is good news , which it is, why do I feel so scared?</a:t>
            </a:r>
          </a:p>
        </p:txBody>
      </p:sp>
      <p:sp>
        <p:nvSpPr>
          <p:cNvPr id="4" name="Content Placeholder 3"/>
          <p:cNvSpPr>
            <a:spLocks noGrp="1"/>
          </p:cNvSpPr>
          <p:nvPr>
            <p:ph sz="half" idx="2"/>
          </p:nvPr>
        </p:nvSpPr>
        <p:spPr/>
        <p:txBody>
          <a:bodyPr/>
          <a:lstStyle/>
          <a:p>
            <a:r>
              <a:rPr lang="en-GB" dirty="0"/>
              <a:t>Oh well, let’s see how I feel tomorrow; what will happen will happen.</a:t>
            </a:r>
          </a:p>
        </p:txBody>
      </p:sp>
    </p:spTree>
    <p:extLst>
      <p:ext uri="{BB962C8B-B14F-4D97-AF65-F5344CB8AC3E}">
        <p14:creationId xmlns:p14="http://schemas.microsoft.com/office/powerpoint/2010/main" val="3719230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FFFF00"/>
          </a:solidFill>
        </p:spPr>
        <p:txBody>
          <a:bodyPr/>
          <a:lstStyle/>
          <a:p>
            <a:r>
              <a:rPr lang="en-GB" dirty="0"/>
              <a:t>Shakespeare presents Macbeth as Banquo’s inferior.</a:t>
            </a:r>
          </a:p>
        </p:txBody>
      </p:sp>
      <p:sp>
        <p:nvSpPr>
          <p:cNvPr id="6" name="Content Placeholder 5"/>
          <p:cNvSpPr>
            <a:spLocks noGrp="1"/>
          </p:cNvSpPr>
          <p:nvPr>
            <p:ph idx="1"/>
          </p:nvPr>
        </p:nvSpPr>
        <p:spPr>
          <a:xfrm>
            <a:off x="838200" y="1690688"/>
            <a:ext cx="10515600" cy="4351338"/>
          </a:xfrm>
        </p:spPr>
        <p:txBody>
          <a:bodyPr>
            <a:normAutofit/>
          </a:bodyPr>
          <a:lstStyle/>
          <a:p>
            <a:pPr marL="0" indent="0">
              <a:buNone/>
            </a:pPr>
            <a:r>
              <a:rPr lang="en-GB" dirty="0"/>
              <a:t>Macbeth states “Do you not hope your children shall be kings, when </a:t>
            </a:r>
            <a:r>
              <a:rPr lang="en-GB" dirty="0">
                <a:solidFill>
                  <a:srgbClr val="FF0000"/>
                </a:solidFill>
              </a:rPr>
              <a:t>those that gave </a:t>
            </a:r>
            <a:r>
              <a:rPr lang="en-GB" dirty="0"/>
              <a:t>the Thane of Cawdor to me promised no less to them?” Macbeth seems to trust the witches completely, expecting all their promises to come true, and he shows no gratitude to Duncan. Whereas Banquo asks “can the devil speak true?” and stays loyal to the king. This shows that Banquo </a:t>
            </a:r>
            <a:r>
              <a:rPr lang="en-GB" dirty="0">
                <a:solidFill>
                  <a:srgbClr val="FF0000"/>
                </a:solidFill>
              </a:rPr>
              <a:t>is a better man </a:t>
            </a:r>
            <a:r>
              <a:rPr lang="en-GB" dirty="0"/>
              <a:t>than Macbeth. Shakespeare wrote this because Banquo is thought to be </a:t>
            </a:r>
            <a:r>
              <a:rPr lang="en-GB" dirty="0">
                <a:solidFill>
                  <a:srgbClr val="FF0000"/>
                </a:solidFill>
              </a:rPr>
              <a:t>his</a:t>
            </a:r>
            <a:r>
              <a:rPr lang="en-GB" dirty="0"/>
              <a:t> ancestor.</a:t>
            </a:r>
          </a:p>
          <a:p>
            <a:pPr marL="0" indent="0">
              <a:buNone/>
            </a:pPr>
            <a:endParaRPr lang="en-GB" dirty="0"/>
          </a:p>
          <a:p>
            <a:pPr marL="0" indent="0" algn="ctr">
              <a:buNone/>
            </a:pPr>
            <a:r>
              <a:rPr lang="en-GB" sz="3900" b="1" dirty="0">
                <a:solidFill>
                  <a:srgbClr val="FF0000"/>
                </a:solidFill>
              </a:rPr>
              <a:t>DEVELOP THE RED BITS!</a:t>
            </a:r>
          </a:p>
        </p:txBody>
      </p:sp>
    </p:spTree>
    <p:extLst>
      <p:ext uri="{BB962C8B-B14F-4D97-AF65-F5344CB8AC3E}">
        <p14:creationId xmlns:p14="http://schemas.microsoft.com/office/powerpoint/2010/main" val="1721657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FFFF00"/>
          </a:solidFill>
        </p:spPr>
        <p:txBody>
          <a:bodyPr/>
          <a:lstStyle/>
          <a:p>
            <a:r>
              <a:rPr lang="en-GB" dirty="0"/>
              <a:t>Shakespeare presents Macbeth as Banquo’s inferior.</a:t>
            </a:r>
          </a:p>
        </p:txBody>
      </p:sp>
      <p:sp>
        <p:nvSpPr>
          <p:cNvPr id="6" name="Content Placeholder 5"/>
          <p:cNvSpPr>
            <a:spLocks noGrp="1"/>
          </p:cNvSpPr>
          <p:nvPr>
            <p:ph idx="1"/>
          </p:nvPr>
        </p:nvSpPr>
        <p:spPr>
          <a:xfrm>
            <a:off x="838200" y="1690688"/>
            <a:ext cx="10515600" cy="4351338"/>
          </a:xfrm>
        </p:spPr>
        <p:txBody>
          <a:bodyPr>
            <a:normAutofit/>
          </a:bodyPr>
          <a:lstStyle/>
          <a:p>
            <a:pPr marL="0" indent="0">
              <a:buNone/>
            </a:pPr>
            <a:r>
              <a:rPr lang="en-GB" dirty="0"/>
              <a:t>Macbeth states “Do you not hope your children shall be kings, when those that gave the Thane of Cawdor to me promised no less to them?” </a:t>
            </a:r>
            <a:r>
              <a:rPr lang="en-GB" dirty="0">
                <a:solidFill>
                  <a:srgbClr val="FF0000"/>
                </a:solidFill>
              </a:rPr>
              <a:t>The words “those that gave” refers to the witches, rather than King Duncan. This implies that Macbeth sees the witches as more powerful than the King.</a:t>
            </a:r>
            <a:r>
              <a:rPr lang="en-GB" dirty="0"/>
              <a:t> Macbeth seems to trust the witches completely, expecting all their promises to come true, and he shows no gratitude to Duncan. Whereas Banquo asks “can the devil speak true?” and stays loyal to the king. This shows that Banquo is </a:t>
            </a:r>
            <a:r>
              <a:rPr lang="en-GB" dirty="0">
                <a:solidFill>
                  <a:srgbClr val="FF0000"/>
                </a:solidFill>
              </a:rPr>
              <a:t>less gullible and power hungry</a:t>
            </a:r>
            <a:r>
              <a:rPr lang="en-GB" dirty="0"/>
              <a:t> than Macbeth. </a:t>
            </a:r>
            <a:r>
              <a:rPr lang="en-GB" dirty="0">
                <a:solidFill>
                  <a:srgbClr val="FF0000"/>
                </a:solidFill>
              </a:rPr>
              <a:t>King James would have been complimented by this comparison, </a:t>
            </a:r>
            <a:r>
              <a:rPr lang="en-GB" dirty="0"/>
              <a:t>as Banquo is thought to be his ancestor.</a:t>
            </a:r>
          </a:p>
        </p:txBody>
      </p:sp>
    </p:spTree>
    <p:extLst>
      <p:ext uri="{BB962C8B-B14F-4D97-AF65-F5344CB8AC3E}">
        <p14:creationId xmlns:p14="http://schemas.microsoft.com/office/powerpoint/2010/main" val="1505005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solidFill>
            <a:schemeClr val="accent2"/>
          </a:solidFill>
        </p:spPr>
        <p:txBody>
          <a:bodyPr/>
          <a:lstStyle/>
          <a:p>
            <a:r>
              <a:rPr lang="en-GB" dirty="0"/>
              <a:t>Shakespeare’s presentation of the Witches</a:t>
            </a:r>
          </a:p>
        </p:txBody>
      </p:sp>
      <p:sp>
        <p:nvSpPr>
          <p:cNvPr id="8" name="Content Placeholder 7"/>
          <p:cNvSpPr>
            <a:spLocks noGrp="1"/>
          </p:cNvSpPr>
          <p:nvPr>
            <p:ph idx="1"/>
          </p:nvPr>
        </p:nvSpPr>
        <p:spPr/>
        <p:txBody>
          <a:bodyPr/>
          <a:lstStyle/>
          <a:p>
            <a:pPr marL="514350" indent="-514350">
              <a:buFont typeface="+mj-lt"/>
              <a:buAutoNum type="arabicPeriod"/>
            </a:pPr>
            <a:r>
              <a:rPr lang="en-GB" dirty="0"/>
              <a:t>What do the witches enjoy doing to humans? Be specific.</a:t>
            </a:r>
          </a:p>
          <a:p>
            <a:pPr marL="514350" indent="-514350">
              <a:buFont typeface="+mj-lt"/>
              <a:buAutoNum type="arabicPeriod"/>
            </a:pPr>
            <a:r>
              <a:rPr lang="en-GB" dirty="0"/>
              <a:t>Why might Shakespeare have included lines 1-28 just before the witches meet Macbeth?</a:t>
            </a:r>
          </a:p>
          <a:p>
            <a:pPr marL="514350" indent="-514350">
              <a:buFont typeface="+mj-lt"/>
              <a:buAutoNum type="arabicPeriod"/>
            </a:pPr>
            <a:r>
              <a:rPr lang="en-GB" dirty="0"/>
              <a:t>What does Macbeth say which suggests that his fate is linked with the witches?</a:t>
            </a:r>
          </a:p>
          <a:p>
            <a:pPr marL="514350" indent="-514350">
              <a:buFont typeface="+mj-lt"/>
              <a:buAutoNum type="arabicPeriod"/>
            </a:pPr>
            <a:r>
              <a:rPr lang="en-GB" dirty="0"/>
              <a:t>Where can you find an example of dramatic irony (the audience knows something Macbeth doesn’t…)? Hint: check the last lines of Act 1 Scene 2. </a:t>
            </a:r>
          </a:p>
          <a:p>
            <a:pPr marL="514350" indent="-514350">
              <a:buFont typeface="+mj-lt"/>
              <a:buAutoNum type="arabicPeriod"/>
            </a:pPr>
            <a:endParaRPr lang="en-GB" dirty="0"/>
          </a:p>
        </p:txBody>
      </p:sp>
    </p:spTree>
    <p:extLst>
      <p:ext uri="{BB962C8B-B14F-4D97-AF65-F5344CB8AC3E}">
        <p14:creationId xmlns:p14="http://schemas.microsoft.com/office/powerpoint/2010/main" val="3782429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42370" y="246729"/>
          <a:ext cx="11468559" cy="6065937"/>
        </p:xfrm>
        <a:graphic>
          <a:graphicData uri="http://schemas.openxmlformats.org/drawingml/2006/table">
            <a:tbl>
              <a:tblPr firstRow="1" firstCol="1" bandRow="1">
                <a:tableStyleId>{5C22544A-7EE6-4342-B048-85BDC9FD1C3A}</a:tableStyleId>
              </a:tblPr>
              <a:tblGrid>
                <a:gridCol w="8251635">
                  <a:extLst>
                    <a:ext uri="{9D8B030D-6E8A-4147-A177-3AD203B41FA5}">
                      <a16:colId xmlns:a16="http://schemas.microsoft.com/office/drawing/2014/main" val="20000"/>
                    </a:ext>
                  </a:extLst>
                </a:gridCol>
                <a:gridCol w="3216924">
                  <a:extLst>
                    <a:ext uri="{9D8B030D-6E8A-4147-A177-3AD203B41FA5}">
                      <a16:colId xmlns:a16="http://schemas.microsoft.com/office/drawing/2014/main" val="20001"/>
                    </a:ext>
                  </a:extLst>
                </a:gridCol>
              </a:tblGrid>
              <a:tr h="922850">
                <a:tc>
                  <a:txBody>
                    <a:bodyPr/>
                    <a:lstStyle/>
                    <a:p>
                      <a:pPr algn="ctr">
                        <a:lnSpc>
                          <a:spcPct val="115000"/>
                        </a:lnSpc>
                        <a:spcAft>
                          <a:spcPts val="0"/>
                        </a:spcAft>
                      </a:pPr>
                      <a:r>
                        <a:rPr lang="en-GB" sz="2400" b="0" dirty="0">
                          <a:effectLst/>
                        </a:rPr>
                        <a:t>Prophecy</a:t>
                      </a:r>
                      <a:endParaRPr lang="en-GB" sz="2400" b="0" dirty="0">
                        <a:effectLst/>
                        <a:latin typeface="Times New Roman" panose="02020603050405020304" pitchFamily="18" charset="0"/>
                        <a:ea typeface="Calibri" panose="020F0502020204030204" pitchFamily="34" charset="0"/>
                      </a:endParaRPr>
                    </a:p>
                  </a:txBody>
                  <a:tcPr marL="68580" marR="68580" marT="0" marB="0" anchor="ctr">
                    <a:solidFill>
                      <a:srgbClr val="7030A0"/>
                    </a:solidFill>
                  </a:tcPr>
                </a:tc>
                <a:tc>
                  <a:txBody>
                    <a:bodyPr/>
                    <a:lstStyle/>
                    <a:p>
                      <a:pPr marL="22860" algn="ctr">
                        <a:lnSpc>
                          <a:spcPct val="115000"/>
                        </a:lnSpc>
                        <a:spcAft>
                          <a:spcPts val="0"/>
                        </a:spcAft>
                      </a:pPr>
                      <a:r>
                        <a:rPr lang="en-GB" sz="2400" b="0" dirty="0">
                          <a:effectLst/>
                        </a:rPr>
                        <a:t>Macbeth or Banquo?</a:t>
                      </a:r>
                      <a:endParaRPr lang="en-GB" sz="2400" b="0" dirty="0">
                        <a:effectLst/>
                        <a:latin typeface="Times New Roman" panose="02020603050405020304" pitchFamily="18" charset="0"/>
                        <a:ea typeface="Calibri" panose="020F0502020204030204" pitchFamily="34" charset="0"/>
                      </a:endParaRPr>
                    </a:p>
                  </a:txBody>
                  <a:tcPr marL="68580" marR="68580" marT="0" marB="0" anchor="ctr">
                    <a:solidFill>
                      <a:srgbClr val="7030A0"/>
                    </a:solidFill>
                  </a:tcPr>
                </a:tc>
                <a:extLst>
                  <a:ext uri="{0D108BD9-81ED-4DB2-BD59-A6C34878D82A}">
                    <a16:rowId xmlns:a16="http://schemas.microsoft.com/office/drawing/2014/main" val="10000"/>
                  </a:ext>
                </a:extLst>
              </a:tr>
              <a:tr h="510644">
                <a:tc>
                  <a:txBody>
                    <a:bodyPr/>
                    <a:lstStyle/>
                    <a:p>
                      <a:pPr marL="71755" marR="36195">
                        <a:spcAft>
                          <a:spcPts val="0"/>
                        </a:spcAft>
                      </a:pPr>
                      <a:r>
                        <a:rPr lang="en-GB" sz="2400" b="0" dirty="0">
                          <a:effectLst/>
                        </a:rPr>
                        <a:t>You will be king.</a:t>
                      </a:r>
                      <a:endParaRPr lang="en-GB" sz="2400" b="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228600">
                        <a:lnSpc>
                          <a:spcPct val="115000"/>
                        </a:lnSpc>
                        <a:spcAft>
                          <a:spcPts val="0"/>
                        </a:spcAft>
                      </a:pPr>
                      <a:r>
                        <a:rPr lang="en-GB" sz="2400" b="0">
                          <a:effectLst/>
                        </a:rPr>
                        <a:t> </a:t>
                      </a:r>
                      <a:endParaRPr lang="en-GB" sz="2400" b="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510644">
                <a:tc>
                  <a:txBody>
                    <a:bodyPr/>
                    <a:lstStyle/>
                    <a:p>
                      <a:pPr marL="71755" marR="36195">
                        <a:spcAft>
                          <a:spcPts val="0"/>
                        </a:spcAft>
                      </a:pPr>
                      <a:r>
                        <a:rPr lang="en-GB" sz="2400" b="0" dirty="0">
                          <a:effectLst/>
                        </a:rPr>
                        <a:t>Your title is Thane of Glamis.</a:t>
                      </a:r>
                      <a:endParaRPr lang="en-GB" sz="2400" b="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228600">
                        <a:lnSpc>
                          <a:spcPct val="115000"/>
                        </a:lnSpc>
                        <a:spcAft>
                          <a:spcPts val="0"/>
                        </a:spcAft>
                      </a:pPr>
                      <a:r>
                        <a:rPr lang="en-GB" sz="2400" b="0">
                          <a:effectLst/>
                        </a:rPr>
                        <a:t> </a:t>
                      </a:r>
                      <a:endParaRPr lang="en-GB" sz="2400" b="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2"/>
                  </a:ext>
                </a:extLst>
              </a:tr>
              <a:tr h="802478">
                <a:tc>
                  <a:txBody>
                    <a:bodyPr/>
                    <a:lstStyle/>
                    <a:p>
                      <a:pPr marL="71755" marR="36195">
                        <a:spcAft>
                          <a:spcPts val="0"/>
                        </a:spcAft>
                      </a:pPr>
                      <a:r>
                        <a:rPr lang="en-GB" sz="2400" b="0" dirty="0">
                          <a:effectLst/>
                        </a:rPr>
                        <a:t>Your children will be kings;</a:t>
                      </a:r>
                      <a:r>
                        <a:rPr lang="en-GB" sz="2400" b="0" baseline="0" dirty="0">
                          <a:effectLst/>
                        </a:rPr>
                        <a:t> </a:t>
                      </a:r>
                      <a:r>
                        <a:rPr lang="en-GB" sz="2400" b="0" dirty="0">
                          <a:effectLst/>
                        </a:rPr>
                        <a:t>you won’t.</a:t>
                      </a:r>
                      <a:endParaRPr lang="en-GB" sz="2400" b="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228600">
                        <a:lnSpc>
                          <a:spcPct val="115000"/>
                        </a:lnSpc>
                        <a:spcAft>
                          <a:spcPts val="0"/>
                        </a:spcAft>
                      </a:pPr>
                      <a:r>
                        <a:rPr lang="en-GB" sz="2400" b="0">
                          <a:effectLst/>
                        </a:rPr>
                        <a:t> </a:t>
                      </a:r>
                      <a:endParaRPr lang="en-GB" sz="2400" b="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3"/>
                  </a:ext>
                </a:extLst>
              </a:tr>
              <a:tr h="1604958">
                <a:tc>
                  <a:txBody>
                    <a:bodyPr/>
                    <a:lstStyle/>
                    <a:p>
                      <a:pPr marL="71755" marR="36195">
                        <a:spcAft>
                          <a:spcPts val="0"/>
                        </a:spcAft>
                      </a:pPr>
                      <a:r>
                        <a:rPr lang="en-GB" sz="2400" b="0" dirty="0">
                          <a:effectLst/>
                        </a:rPr>
                        <a:t>You are not going to be as happy as your friend in one way, but in another way you will be much happier.</a:t>
                      </a:r>
                      <a:endParaRPr lang="en-GB" sz="2400" b="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228600">
                        <a:lnSpc>
                          <a:spcPct val="115000"/>
                        </a:lnSpc>
                        <a:spcAft>
                          <a:spcPts val="0"/>
                        </a:spcAft>
                      </a:pPr>
                      <a:r>
                        <a:rPr lang="en-GB" sz="2400" b="0" dirty="0">
                          <a:effectLst/>
                        </a:rPr>
                        <a:t> </a:t>
                      </a:r>
                      <a:endParaRPr lang="en-GB" sz="2400" b="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4"/>
                  </a:ext>
                </a:extLst>
              </a:tr>
              <a:tr h="510644">
                <a:tc>
                  <a:txBody>
                    <a:bodyPr/>
                    <a:lstStyle/>
                    <a:p>
                      <a:pPr marL="71755" marR="36195">
                        <a:spcAft>
                          <a:spcPts val="0"/>
                        </a:spcAft>
                      </a:pPr>
                      <a:r>
                        <a:rPr lang="en-GB" sz="2400" b="0" dirty="0">
                          <a:effectLst/>
                        </a:rPr>
                        <a:t>You’re now Thane of Cawdor.</a:t>
                      </a:r>
                      <a:endParaRPr lang="en-GB" sz="2400" b="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228600">
                        <a:lnSpc>
                          <a:spcPct val="115000"/>
                        </a:lnSpc>
                        <a:spcAft>
                          <a:spcPts val="0"/>
                        </a:spcAft>
                      </a:pPr>
                      <a:r>
                        <a:rPr lang="en-GB" sz="2400" b="0">
                          <a:effectLst/>
                        </a:rPr>
                        <a:t> </a:t>
                      </a:r>
                      <a:endParaRPr lang="en-GB" sz="2400" b="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5"/>
                  </a:ext>
                </a:extLst>
              </a:tr>
              <a:tr h="1203719">
                <a:tc>
                  <a:txBody>
                    <a:bodyPr/>
                    <a:lstStyle/>
                    <a:p>
                      <a:pPr marL="71755" marR="36195">
                        <a:spcAft>
                          <a:spcPts val="0"/>
                        </a:spcAft>
                      </a:pPr>
                      <a:r>
                        <a:rPr lang="en-GB" sz="2400" b="0" dirty="0">
                          <a:effectLst/>
                        </a:rPr>
                        <a:t>You’re less important than your friend but also you’re more important.</a:t>
                      </a:r>
                      <a:endParaRPr lang="en-GB" sz="2400" b="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228600">
                        <a:lnSpc>
                          <a:spcPct val="115000"/>
                        </a:lnSpc>
                        <a:spcAft>
                          <a:spcPts val="0"/>
                        </a:spcAft>
                      </a:pPr>
                      <a:r>
                        <a:rPr lang="en-GB" sz="2400" b="0" dirty="0">
                          <a:effectLst/>
                        </a:rPr>
                        <a:t> </a:t>
                      </a:r>
                      <a:endParaRPr lang="en-GB" sz="2400" b="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2767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33015" y="3007605"/>
            <a:ext cx="4578240" cy="3537035"/>
          </a:xfrm>
        </p:spPr>
      </p:pic>
      <p:sp>
        <p:nvSpPr>
          <p:cNvPr id="5" name="Rectangular Callout 4"/>
          <p:cNvSpPr/>
          <p:nvPr/>
        </p:nvSpPr>
        <p:spPr>
          <a:xfrm>
            <a:off x="484742" y="1035586"/>
            <a:ext cx="5299113" cy="2963537"/>
          </a:xfrm>
          <a:prstGeom prst="wedgeRectCallout">
            <a:avLst>
              <a:gd name="adj1" fmla="val 90602"/>
              <a:gd name="adj2" fmla="val 877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t>Banquo’s lines… </a:t>
            </a:r>
          </a:p>
          <a:p>
            <a:pPr algn="ctr"/>
            <a:r>
              <a:rPr lang="en-GB" sz="3600" dirty="0"/>
              <a:t>get ready!</a:t>
            </a:r>
          </a:p>
        </p:txBody>
      </p:sp>
    </p:spTree>
    <p:extLst>
      <p:ext uri="{BB962C8B-B14F-4D97-AF65-F5344CB8AC3E}">
        <p14:creationId xmlns:p14="http://schemas.microsoft.com/office/powerpoint/2010/main" val="453168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543" y="2499393"/>
            <a:ext cx="10515600" cy="1500187"/>
          </a:xfrm>
        </p:spPr>
        <p:txBody>
          <a:bodyPr>
            <a:normAutofit fontScale="90000"/>
          </a:bodyPr>
          <a:lstStyle/>
          <a:p>
            <a:pPr marL="71755" marR="71755">
              <a:lnSpc>
                <a:spcPct val="115000"/>
              </a:lnSpc>
              <a:spcAft>
                <a:spcPts val="0"/>
              </a:spcAft>
            </a:pPr>
            <a:r>
              <a:rPr lang="en-GB" sz="4400" dirty="0"/>
              <a:t>Good sir, why do you start and seem to fear </a:t>
            </a:r>
            <a:br>
              <a:rPr lang="en-GB" sz="4400" dirty="0"/>
            </a:br>
            <a:r>
              <a:rPr lang="en-GB" sz="4400" dirty="0"/>
              <a:t>Things that do sound so fair?</a:t>
            </a:r>
          </a:p>
        </p:txBody>
      </p:sp>
      <p:sp>
        <p:nvSpPr>
          <p:cNvPr id="3" name="Text Placeholder 2"/>
          <p:cNvSpPr>
            <a:spLocks noGrp="1"/>
          </p:cNvSpPr>
          <p:nvPr>
            <p:ph type="body" idx="1"/>
          </p:nvPr>
        </p:nvSpPr>
        <p:spPr>
          <a:xfrm>
            <a:off x="7729728" y="4589463"/>
            <a:ext cx="3617722" cy="1500187"/>
          </a:xfrm>
          <a:solidFill>
            <a:srgbClr val="FF0000"/>
          </a:solidFill>
        </p:spPr>
        <p:txBody>
          <a:bodyPr>
            <a:normAutofit/>
          </a:bodyPr>
          <a:lstStyle/>
          <a:p>
            <a:r>
              <a:rPr lang="en-GB" dirty="0">
                <a:solidFill>
                  <a:schemeClr val="tx1"/>
                </a:solidFill>
              </a:rPr>
              <a:t>You have given my friend such a brilliant prediction that he is now taking his time to think over it.</a:t>
            </a:r>
          </a:p>
        </p:txBody>
      </p:sp>
      <p:sp>
        <p:nvSpPr>
          <p:cNvPr id="6" name="Text Placeholder 2"/>
          <p:cNvSpPr txBox="1">
            <a:spLocks/>
          </p:cNvSpPr>
          <p:nvPr/>
        </p:nvSpPr>
        <p:spPr>
          <a:xfrm>
            <a:off x="7594155" y="116793"/>
            <a:ext cx="3282442" cy="939609"/>
          </a:xfrm>
          <a:prstGeom prst="rect">
            <a:avLst/>
          </a:prstGeom>
          <a:solidFill>
            <a:srgbClr val="FFC0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Can we believe what wicked people tell us?</a:t>
            </a:r>
          </a:p>
        </p:txBody>
      </p:sp>
      <p:sp>
        <p:nvSpPr>
          <p:cNvPr id="7" name="Text Placeholder 2"/>
          <p:cNvSpPr txBox="1">
            <a:spLocks/>
          </p:cNvSpPr>
          <p:nvPr/>
        </p:nvSpPr>
        <p:spPr>
          <a:xfrm>
            <a:off x="3816096" y="403067"/>
            <a:ext cx="3307206" cy="1500187"/>
          </a:xfrm>
          <a:prstGeom prst="rect">
            <a:avLst/>
          </a:prstGeom>
          <a:solidFill>
            <a:srgbClr val="92D05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Sometimes the devil tempts us to do wicked things by telling us something true.</a:t>
            </a:r>
          </a:p>
        </p:txBody>
      </p:sp>
      <p:sp>
        <p:nvSpPr>
          <p:cNvPr id="8" name="Text Placeholder 2"/>
          <p:cNvSpPr txBox="1">
            <a:spLocks/>
          </p:cNvSpPr>
          <p:nvPr/>
        </p:nvSpPr>
        <p:spPr>
          <a:xfrm>
            <a:off x="236780" y="416561"/>
            <a:ext cx="2543377" cy="766063"/>
          </a:xfrm>
          <a:prstGeom prst="rect">
            <a:avLst/>
          </a:prstGeom>
          <a:solidFill>
            <a:srgbClr val="00B0F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Macbeth is lost in thought.</a:t>
            </a:r>
          </a:p>
        </p:txBody>
      </p:sp>
      <p:sp>
        <p:nvSpPr>
          <p:cNvPr id="9" name="Text Placeholder 2"/>
          <p:cNvSpPr txBox="1">
            <a:spLocks/>
          </p:cNvSpPr>
          <p:nvPr/>
        </p:nvSpPr>
        <p:spPr>
          <a:xfrm>
            <a:off x="9235376" y="967784"/>
            <a:ext cx="2543377" cy="1172559"/>
          </a:xfrm>
          <a:prstGeom prst="rect">
            <a:avLst/>
          </a:prstGeom>
          <a:solidFill>
            <a:srgbClr val="7030A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He needs time to get used to what just happened.</a:t>
            </a:r>
          </a:p>
        </p:txBody>
      </p:sp>
      <p:sp>
        <p:nvSpPr>
          <p:cNvPr id="10" name="Text Placeholder 2"/>
          <p:cNvSpPr txBox="1">
            <a:spLocks/>
          </p:cNvSpPr>
          <p:nvPr/>
        </p:nvSpPr>
        <p:spPr>
          <a:xfrm>
            <a:off x="401371" y="4593750"/>
            <a:ext cx="2543377" cy="2063082"/>
          </a:xfrm>
          <a:prstGeom prst="rect">
            <a:avLst/>
          </a:prstGeom>
          <a:solidFill>
            <a:srgbClr val="FF6699"/>
          </a:solidFill>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If you really can tell the future, tell me mine. I am not afraid of you and won’t worry too much what you say.</a:t>
            </a:r>
          </a:p>
        </p:txBody>
      </p:sp>
      <p:sp>
        <p:nvSpPr>
          <p:cNvPr id="11" name="Text Placeholder 2"/>
          <p:cNvSpPr txBox="1">
            <a:spLocks/>
          </p:cNvSpPr>
          <p:nvPr/>
        </p:nvSpPr>
        <p:spPr>
          <a:xfrm>
            <a:off x="5027855" y="5557798"/>
            <a:ext cx="2543377" cy="1063704"/>
          </a:xfrm>
          <a:prstGeom prst="rect">
            <a:avLst/>
          </a:prstGeom>
          <a:solidFill>
            <a:srgbClr val="9999FF"/>
          </a:solid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It’s good news, so why do you seem so afraid?</a:t>
            </a:r>
          </a:p>
        </p:txBody>
      </p:sp>
      <p:sp>
        <p:nvSpPr>
          <p:cNvPr id="12" name="Text Placeholder 2"/>
          <p:cNvSpPr txBox="1">
            <a:spLocks/>
          </p:cNvSpPr>
          <p:nvPr/>
        </p:nvSpPr>
        <p:spPr>
          <a:xfrm>
            <a:off x="3324758" y="4589463"/>
            <a:ext cx="4024959" cy="766063"/>
          </a:xfrm>
          <a:prstGeom prst="rect">
            <a:avLst/>
          </a:prstGeom>
          <a:solidFill>
            <a:srgbClr val="FFFF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Did that really just happen or have we gone crazy? </a:t>
            </a:r>
          </a:p>
        </p:txBody>
      </p:sp>
    </p:spTree>
    <p:extLst>
      <p:ext uri="{BB962C8B-B14F-4D97-AF65-F5344CB8AC3E}">
        <p14:creationId xmlns:p14="http://schemas.microsoft.com/office/powerpoint/2010/main" val="3800646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371" y="1794058"/>
            <a:ext cx="10515600" cy="2298225"/>
          </a:xfrm>
        </p:spPr>
        <p:txBody>
          <a:bodyPr>
            <a:noAutofit/>
          </a:bodyPr>
          <a:lstStyle/>
          <a:p>
            <a:pPr marL="71755" marR="71755">
              <a:lnSpc>
                <a:spcPct val="115000"/>
              </a:lnSpc>
              <a:spcAft>
                <a:spcPts val="0"/>
              </a:spcAft>
            </a:pPr>
            <a:r>
              <a:rPr lang="en-GB" sz="3200" dirty="0"/>
              <a:t>My noble partner </a:t>
            </a:r>
            <a:br>
              <a:rPr lang="en-GB" sz="3200" dirty="0"/>
            </a:br>
            <a:r>
              <a:rPr lang="en-GB" sz="3200" dirty="0"/>
              <a:t>You greet with present grace and great prediction </a:t>
            </a:r>
            <a:br>
              <a:rPr lang="en-GB" sz="3200" dirty="0"/>
            </a:br>
            <a:r>
              <a:rPr lang="en-GB" sz="3200" dirty="0"/>
              <a:t>Of noble having and of royal hope, </a:t>
            </a:r>
            <a:br>
              <a:rPr lang="en-GB" sz="3200" dirty="0"/>
            </a:br>
            <a:r>
              <a:rPr lang="en-GB" sz="3200" dirty="0"/>
              <a:t>That he seems rapt withal.</a:t>
            </a:r>
            <a:endParaRPr lang="en-GB"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p:cNvSpPr>
            <a:spLocks noGrp="1"/>
          </p:cNvSpPr>
          <p:nvPr>
            <p:ph type="body" idx="1"/>
          </p:nvPr>
        </p:nvSpPr>
        <p:spPr>
          <a:xfrm>
            <a:off x="6550923" y="4892665"/>
            <a:ext cx="3617722" cy="1500187"/>
          </a:xfrm>
          <a:solidFill>
            <a:srgbClr val="FF0000"/>
          </a:solidFill>
        </p:spPr>
        <p:txBody>
          <a:bodyPr>
            <a:normAutofit/>
          </a:bodyPr>
          <a:lstStyle/>
          <a:p>
            <a:r>
              <a:rPr lang="en-GB" dirty="0">
                <a:solidFill>
                  <a:schemeClr val="tx1"/>
                </a:solidFill>
              </a:rPr>
              <a:t>You have given my friend such a brilliant prediction that he is now taking his time to think over it.</a:t>
            </a:r>
          </a:p>
        </p:txBody>
      </p:sp>
      <p:sp>
        <p:nvSpPr>
          <p:cNvPr id="6" name="Text Placeholder 2"/>
          <p:cNvSpPr txBox="1">
            <a:spLocks/>
          </p:cNvSpPr>
          <p:nvPr/>
        </p:nvSpPr>
        <p:spPr>
          <a:xfrm>
            <a:off x="6089650" y="1052341"/>
            <a:ext cx="3282442" cy="939609"/>
          </a:xfrm>
          <a:prstGeom prst="rect">
            <a:avLst/>
          </a:prstGeom>
          <a:solidFill>
            <a:srgbClr val="FFC0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Can we believe what wicked people tell us?</a:t>
            </a:r>
          </a:p>
        </p:txBody>
      </p:sp>
      <p:sp>
        <p:nvSpPr>
          <p:cNvPr id="7" name="Text Placeholder 2"/>
          <p:cNvSpPr txBox="1">
            <a:spLocks/>
          </p:cNvSpPr>
          <p:nvPr/>
        </p:nvSpPr>
        <p:spPr>
          <a:xfrm>
            <a:off x="8884794" y="2923026"/>
            <a:ext cx="3307206" cy="1500187"/>
          </a:xfrm>
          <a:prstGeom prst="rect">
            <a:avLst/>
          </a:prstGeom>
          <a:solidFill>
            <a:srgbClr val="92D05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Sometimes the devil tempts us to do wicked things by telling us something true.</a:t>
            </a:r>
          </a:p>
        </p:txBody>
      </p:sp>
      <p:sp>
        <p:nvSpPr>
          <p:cNvPr id="8" name="Text Placeholder 2"/>
          <p:cNvSpPr txBox="1">
            <a:spLocks/>
          </p:cNvSpPr>
          <p:nvPr/>
        </p:nvSpPr>
        <p:spPr>
          <a:xfrm>
            <a:off x="236780" y="416561"/>
            <a:ext cx="2543377" cy="766063"/>
          </a:xfrm>
          <a:prstGeom prst="rect">
            <a:avLst/>
          </a:prstGeom>
          <a:solidFill>
            <a:srgbClr val="00B0F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Macbeth is lost in thought.</a:t>
            </a:r>
          </a:p>
        </p:txBody>
      </p:sp>
      <p:sp>
        <p:nvSpPr>
          <p:cNvPr id="9" name="Text Placeholder 2"/>
          <p:cNvSpPr txBox="1">
            <a:spLocks/>
          </p:cNvSpPr>
          <p:nvPr/>
        </p:nvSpPr>
        <p:spPr>
          <a:xfrm>
            <a:off x="2944748" y="5039011"/>
            <a:ext cx="2543377" cy="1172559"/>
          </a:xfrm>
          <a:prstGeom prst="rect">
            <a:avLst/>
          </a:prstGeom>
          <a:solidFill>
            <a:srgbClr val="7030A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He needs time to get used to what just happened.</a:t>
            </a:r>
          </a:p>
        </p:txBody>
      </p:sp>
      <p:sp>
        <p:nvSpPr>
          <p:cNvPr id="10" name="Text Placeholder 2"/>
          <p:cNvSpPr txBox="1">
            <a:spLocks/>
          </p:cNvSpPr>
          <p:nvPr/>
        </p:nvSpPr>
        <p:spPr>
          <a:xfrm>
            <a:off x="401371" y="4593750"/>
            <a:ext cx="2543377" cy="2063082"/>
          </a:xfrm>
          <a:prstGeom prst="rect">
            <a:avLst/>
          </a:prstGeom>
          <a:solidFill>
            <a:srgbClr val="FF6699"/>
          </a:solidFill>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If you really can tell the future, tell me mine. I am not afraid of you and won’t worry too much what you say.</a:t>
            </a:r>
          </a:p>
        </p:txBody>
      </p:sp>
      <p:sp>
        <p:nvSpPr>
          <p:cNvPr id="11" name="Text Placeholder 2"/>
          <p:cNvSpPr txBox="1">
            <a:spLocks/>
          </p:cNvSpPr>
          <p:nvPr/>
        </p:nvSpPr>
        <p:spPr>
          <a:xfrm>
            <a:off x="9372092" y="317336"/>
            <a:ext cx="2543377" cy="1063704"/>
          </a:xfrm>
          <a:prstGeom prst="rect">
            <a:avLst/>
          </a:prstGeom>
          <a:solidFill>
            <a:srgbClr val="9999FF"/>
          </a:solid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It’s good news, so why do you seem so afraid?</a:t>
            </a:r>
          </a:p>
        </p:txBody>
      </p:sp>
      <p:sp>
        <p:nvSpPr>
          <p:cNvPr id="12" name="Text Placeholder 2"/>
          <p:cNvSpPr txBox="1">
            <a:spLocks/>
          </p:cNvSpPr>
          <p:nvPr/>
        </p:nvSpPr>
        <p:spPr>
          <a:xfrm>
            <a:off x="3047061" y="213551"/>
            <a:ext cx="4024959" cy="766063"/>
          </a:xfrm>
          <a:prstGeom prst="rect">
            <a:avLst/>
          </a:prstGeom>
          <a:solidFill>
            <a:srgbClr val="FFFF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Did that really just happen or have we gone crazy? </a:t>
            </a:r>
          </a:p>
        </p:txBody>
      </p:sp>
    </p:spTree>
    <p:extLst>
      <p:ext uri="{BB962C8B-B14F-4D97-AF65-F5344CB8AC3E}">
        <p14:creationId xmlns:p14="http://schemas.microsoft.com/office/powerpoint/2010/main" val="346717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506" y="1958045"/>
            <a:ext cx="10515600" cy="2489126"/>
          </a:xfrm>
        </p:spPr>
        <p:txBody>
          <a:bodyPr>
            <a:noAutofit/>
          </a:bodyPr>
          <a:lstStyle/>
          <a:p>
            <a:pPr marL="71755" marR="71755">
              <a:lnSpc>
                <a:spcPct val="115000"/>
              </a:lnSpc>
              <a:spcAft>
                <a:spcPts val="0"/>
              </a:spcAft>
            </a:pPr>
            <a:r>
              <a:rPr lang="en-GB" sz="2800" dirty="0"/>
              <a:t>To me you speak not. </a:t>
            </a:r>
            <a:br>
              <a:rPr lang="en-GB" sz="2800" dirty="0"/>
            </a:br>
            <a:r>
              <a:rPr lang="en-GB" sz="2800" dirty="0"/>
              <a:t>If you can look into the seeds of time </a:t>
            </a:r>
            <a:br>
              <a:rPr lang="en-GB" sz="2800" dirty="0"/>
            </a:br>
            <a:r>
              <a:rPr lang="en-GB" sz="2800" dirty="0"/>
              <a:t>And say which grain will grow and which will not, </a:t>
            </a:r>
            <a:br>
              <a:rPr lang="en-GB" sz="2800" dirty="0"/>
            </a:br>
            <a:r>
              <a:rPr lang="en-GB" sz="2800" dirty="0"/>
              <a:t>Speak then to me, who neither beg nor fear </a:t>
            </a:r>
            <a:br>
              <a:rPr lang="en-GB" sz="2800" dirty="0"/>
            </a:br>
            <a:r>
              <a:rPr lang="en-GB" sz="2800" dirty="0"/>
              <a:t>Your favours nor your hate.</a:t>
            </a:r>
            <a:endParaRPr lang="en-GB" sz="3200" dirty="0">
              <a:latin typeface="Times New Roman" panose="02020603050405020304" pitchFamily="18" charset="0"/>
              <a:ea typeface="Calibri" panose="020F0502020204030204" pitchFamily="34" charset="0"/>
            </a:endParaRPr>
          </a:p>
        </p:txBody>
      </p:sp>
      <p:sp>
        <p:nvSpPr>
          <p:cNvPr id="3" name="Text Placeholder 2"/>
          <p:cNvSpPr>
            <a:spLocks noGrp="1"/>
          </p:cNvSpPr>
          <p:nvPr>
            <p:ph type="body" idx="1"/>
          </p:nvPr>
        </p:nvSpPr>
        <p:spPr>
          <a:xfrm>
            <a:off x="6789547" y="5089589"/>
            <a:ext cx="3617722" cy="1500187"/>
          </a:xfrm>
          <a:solidFill>
            <a:srgbClr val="FF0000"/>
          </a:solidFill>
        </p:spPr>
        <p:txBody>
          <a:bodyPr>
            <a:normAutofit/>
          </a:bodyPr>
          <a:lstStyle/>
          <a:p>
            <a:r>
              <a:rPr lang="en-GB" dirty="0">
                <a:solidFill>
                  <a:schemeClr val="tx1"/>
                </a:solidFill>
              </a:rPr>
              <a:t>You have given my friend such a brilliant prediction that he is now taking his time to think over it.</a:t>
            </a:r>
          </a:p>
        </p:txBody>
      </p:sp>
      <p:sp>
        <p:nvSpPr>
          <p:cNvPr id="6" name="Text Placeholder 2"/>
          <p:cNvSpPr txBox="1">
            <a:spLocks/>
          </p:cNvSpPr>
          <p:nvPr/>
        </p:nvSpPr>
        <p:spPr>
          <a:xfrm>
            <a:off x="8766048" y="243015"/>
            <a:ext cx="3282442" cy="939609"/>
          </a:xfrm>
          <a:prstGeom prst="rect">
            <a:avLst/>
          </a:prstGeom>
          <a:solidFill>
            <a:srgbClr val="FFC0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Can we believe what wicked people tell us?</a:t>
            </a:r>
          </a:p>
        </p:txBody>
      </p:sp>
      <p:sp>
        <p:nvSpPr>
          <p:cNvPr id="7" name="Text Placeholder 2"/>
          <p:cNvSpPr txBox="1">
            <a:spLocks/>
          </p:cNvSpPr>
          <p:nvPr/>
        </p:nvSpPr>
        <p:spPr>
          <a:xfrm>
            <a:off x="3278329" y="456862"/>
            <a:ext cx="3307206" cy="1500187"/>
          </a:xfrm>
          <a:prstGeom prst="rect">
            <a:avLst/>
          </a:prstGeom>
          <a:solidFill>
            <a:srgbClr val="92D05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Sometimes the devil tempts us to do wicked things by telling us something true.</a:t>
            </a:r>
          </a:p>
        </p:txBody>
      </p:sp>
      <p:sp>
        <p:nvSpPr>
          <p:cNvPr id="8" name="Text Placeholder 2"/>
          <p:cNvSpPr txBox="1">
            <a:spLocks/>
          </p:cNvSpPr>
          <p:nvPr/>
        </p:nvSpPr>
        <p:spPr>
          <a:xfrm>
            <a:off x="236780" y="416561"/>
            <a:ext cx="2543377" cy="766063"/>
          </a:xfrm>
          <a:prstGeom prst="rect">
            <a:avLst/>
          </a:prstGeom>
          <a:solidFill>
            <a:srgbClr val="00B0F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Macbeth is lost in thought.</a:t>
            </a:r>
          </a:p>
        </p:txBody>
      </p:sp>
      <p:sp>
        <p:nvSpPr>
          <p:cNvPr id="9" name="Text Placeholder 2"/>
          <p:cNvSpPr txBox="1">
            <a:spLocks/>
          </p:cNvSpPr>
          <p:nvPr/>
        </p:nvSpPr>
        <p:spPr>
          <a:xfrm>
            <a:off x="3816095" y="5457872"/>
            <a:ext cx="2543377" cy="1172559"/>
          </a:xfrm>
          <a:prstGeom prst="rect">
            <a:avLst/>
          </a:prstGeom>
          <a:solidFill>
            <a:srgbClr val="7030A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He needs time to get used to what just happened.</a:t>
            </a:r>
          </a:p>
        </p:txBody>
      </p:sp>
      <p:sp>
        <p:nvSpPr>
          <p:cNvPr id="10" name="Text Placeholder 2"/>
          <p:cNvSpPr txBox="1">
            <a:spLocks/>
          </p:cNvSpPr>
          <p:nvPr/>
        </p:nvSpPr>
        <p:spPr>
          <a:xfrm>
            <a:off x="401371" y="4593750"/>
            <a:ext cx="2543377" cy="2063082"/>
          </a:xfrm>
          <a:prstGeom prst="rect">
            <a:avLst/>
          </a:prstGeom>
          <a:solidFill>
            <a:srgbClr val="FF6699"/>
          </a:solidFill>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If you really can tell the future, tell me mine. I am not afraid of you and won’t worry too much what you say.</a:t>
            </a:r>
          </a:p>
        </p:txBody>
      </p:sp>
      <p:sp>
        <p:nvSpPr>
          <p:cNvPr id="11" name="Text Placeholder 2"/>
          <p:cNvSpPr txBox="1">
            <a:spLocks/>
          </p:cNvSpPr>
          <p:nvPr/>
        </p:nvSpPr>
        <p:spPr>
          <a:xfrm>
            <a:off x="9334970" y="4061898"/>
            <a:ext cx="2543377" cy="1063704"/>
          </a:xfrm>
          <a:prstGeom prst="rect">
            <a:avLst/>
          </a:prstGeom>
          <a:solidFill>
            <a:srgbClr val="9999FF"/>
          </a:solid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It’s good news, so why do you seem so afraid?</a:t>
            </a:r>
          </a:p>
        </p:txBody>
      </p:sp>
      <p:sp>
        <p:nvSpPr>
          <p:cNvPr id="12" name="Text Placeholder 2"/>
          <p:cNvSpPr txBox="1">
            <a:spLocks/>
          </p:cNvSpPr>
          <p:nvPr/>
        </p:nvSpPr>
        <p:spPr>
          <a:xfrm>
            <a:off x="7322491" y="1408854"/>
            <a:ext cx="4024959" cy="766063"/>
          </a:xfrm>
          <a:prstGeom prst="rect">
            <a:avLst/>
          </a:prstGeom>
          <a:solidFill>
            <a:srgbClr val="FFFF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Did that really just happen or have we gone crazy? </a:t>
            </a:r>
          </a:p>
        </p:txBody>
      </p:sp>
    </p:spTree>
    <p:extLst>
      <p:ext uri="{BB962C8B-B14F-4D97-AF65-F5344CB8AC3E}">
        <p14:creationId xmlns:p14="http://schemas.microsoft.com/office/powerpoint/2010/main" val="19326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211" y="1895229"/>
            <a:ext cx="10515600" cy="2120909"/>
          </a:xfrm>
        </p:spPr>
        <p:txBody>
          <a:bodyPr>
            <a:normAutofit fontScale="90000"/>
          </a:bodyPr>
          <a:lstStyle/>
          <a:p>
            <a:pPr marL="71755" marR="71755">
              <a:lnSpc>
                <a:spcPct val="115000"/>
              </a:lnSpc>
              <a:spcAft>
                <a:spcPts val="0"/>
              </a:spcAft>
            </a:pPr>
            <a:r>
              <a:rPr lang="en-GB" sz="4400" dirty="0"/>
              <a:t>Were such things here as we do speak about? </a:t>
            </a:r>
            <a:br>
              <a:rPr lang="en-GB" sz="4400" dirty="0"/>
            </a:br>
            <a:r>
              <a:rPr lang="en-GB" sz="4400" dirty="0"/>
              <a:t>Or have we eaten on the insane root, </a:t>
            </a:r>
            <a:br>
              <a:rPr lang="en-GB" sz="4400" dirty="0"/>
            </a:br>
            <a:r>
              <a:rPr lang="en-GB" sz="4400" dirty="0"/>
              <a:t>That takes the reason prisoner?</a:t>
            </a:r>
            <a:endParaRPr lang="en-GB" sz="4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p:cNvSpPr>
            <a:spLocks noGrp="1"/>
          </p:cNvSpPr>
          <p:nvPr>
            <p:ph type="body" idx="1"/>
          </p:nvPr>
        </p:nvSpPr>
        <p:spPr>
          <a:xfrm>
            <a:off x="5847279" y="5065412"/>
            <a:ext cx="3617722" cy="1500187"/>
          </a:xfrm>
          <a:solidFill>
            <a:srgbClr val="FF0000"/>
          </a:solidFill>
        </p:spPr>
        <p:txBody>
          <a:bodyPr>
            <a:normAutofit/>
          </a:bodyPr>
          <a:lstStyle/>
          <a:p>
            <a:r>
              <a:rPr lang="en-GB" dirty="0">
                <a:solidFill>
                  <a:schemeClr val="tx1"/>
                </a:solidFill>
              </a:rPr>
              <a:t>You have given my friend such a brilliant prediction that he is now taking his time to think over it.</a:t>
            </a:r>
          </a:p>
        </p:txBody>
      </p:sp>
      <p:sp>
        <p:nvSpPr>
          <p:cNvPr id="6" name="Text Placeholder 2"/>
          <p:cNvSpPr txBox="1">
            <a:spLocks/>
          </p:cNvSpPr>
          <p:nvPr/>
        </p:nvSpPr>
        <p:spPr>
          <a:xfrm>
            <a:off x="8449056" y="596583"/>
            <a:ext cx="3282442" cy="939609"/>
          </a:xfrm>
          <a:prstGeom prst="rect">
            <a:avLst/>
          </a:prstGeom>
          <a:solidFill>
            <a:srgbClr val="FFC0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Can we believe what wicked people tell us?</a:t>
            </a:r>
          </a:p>
        </p:txBody>
      </p:sp>
      <p:sp>
        <p:nvSpPr>
          <p:cNvPr id="7" name="Text Placeholder 2"/>
          <p:cNvSpPr txBox="1">
            <a:spLocks/>
          </p:cNvSpPr>
          <p:nvPr/>
        </p:nvSpPr>
        <p:spPr>
          <a:xfrm>
            <a:off x="3290962" y="122778"/>
            <a:ext cx="3307206" cy="1500187"/>
          </a:xfrm>
          <a:prstGeom prst="rect">
            <a:avLst/>
          </a:prstGeom>
          <a:solidFill>
            <a:srgbClr val="92D05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Sometimes the devil tempts us to do wicked things by telling us something true.</a:t>
            </a:r>
          </a:p>
        </p:txBody>
      </p:sp>
      <p:sp>
        <p:nvSpPr>
          <p:cNvPr id="8" name="Text Placeholder 2"/>
          <p:cNvSpPr txBox="1">
            <a:spLocks/>
          </p:cNvSpPr>
          <p:nvPr/>
        </p:nvSpPr>
        <p:spPr>
          <a:xfrm>
            <a:off x="236780" y="416561"/>
            <a:ext cx="2543377" cy="766063"/>
          </a:xfrm>
          <a:prstGeom prst="rect">
            <a:avLst/>
          </a:prstGeom>
          <a:solidFill>
            <a:srgbClr val="00B0F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Macbeth is lost in thought.</a:t>
            </a:r>
          </a:p>
        </p:txBody>
      </p:sp>
      <p:sp>
        <p:nvSpPr>
          <p:cNvPr id="9" name="Text Placeholder 2"/>
          <p:cNvSpPr txBox="1">
            <a:spLocks/>
          </p:cNvSpPr>
          <p:nvPr/>
        </p:nvSpPr>
        <p:spPr>
          <a:xfrm>
            <a:off x="2944748" y="4642947"/>
            <a:ext cx="2543377" cy="1172559"/>
          </a:xfrm>
          <a:prstGeom prst="rect">
            <a:avLst/>
          </a:prstGeom>
          <a:solidFill>
            <a:srgbClr val="7030A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He needs time to get used to what just happened.</a:t>
            </a:r>
          </a:p>
        </p:txBody>
      </p:sp>
      <p:sp>
        <p:nvSpPr>
          <p:cNvPr id="10" name="Text Placeholder 2"/>
          <p:cNvSpPr txBox="1">
            <a:spLocks/>
          </p:cNvSpPr>
          <p:nvPr/>
        </p:nvSpPr>
        <p:spPr>
          <a:xfrm>
            <a:off x="401371" y="4593750"/>
            <a:ext cx="2543377" cy="2063082"/>
          </a:xfrm>
          <a:prstGeom prst="rect">
            <a:avLst/>
          </a:prstGeom>
          <a:solidFill>
            <a:srgbClr val="FF6699"/>
          </a:solidFill>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If you really can tell the future, tell me mine. I am not afraid of you and won’t worry too much what you say.</a:t>
            </a:r>
          </a:p>
        </p:txBody>
      </p:sp>
      <p:sp>
        <p:nvSpPr>
          <p:cNvPr id="11" name="Text Placeholder 2"/>
          <p:cNvSpPr txBox="1">
            <a:spLocks/>
          </p:cNvSpPr>
          <p:nvPr/>
        </p:nvSpPr>
        <p:spPr>
          <a:xfrm>
            <a:off x="9400412" y="4463535"/>
            <a:ext cx="2543377" cy="1063704"/>
          </a:xfrm>
          <a:prstGeom prst="rect">
            <a:avLst/>
          </a:prstGeom>
          <a:solidFill>
            <a:srgbClr val="9999FF"/>
          </a:solidFill>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It’s good news, so why do you seem so afraid?</a:t>
            </a:r>
          </a:p>
        </p:txBody>
      </p:sp>
      <p:sp>
        <p:nvSpPr>
          <p:cNvPr id="12" name="Text Placeholder 2"/>
          <p:cNvSpPr txBox="1">
            <a:spLocks/>
          </p:cNvSpPr>
          <p:nvPr/>
        </p:nvSpPr>
        <p:spPr>
          <a:xfrm>
            <a:off x="8167041" y="2789804"/>
            <a:ext cx="4024959" cy="766063"/>
          </a:xfrm>
          <a:prstGeom prst="rect">
            <a:avLst/>
          </a:prstGeom>
          <a:solidFill>
            <a:srgbClr val="FFFF00"/>
          </a:solidFill>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GB" dirty="0">
                <a:solidFill>
                  <a:schemeClr val="tx1"/>
                </a:solidFill>
              </a:rPr>
              <a:t>Did that really just happen or have we gone crazy? </a:t>
            </a:r>
          </a:p>
        </p:txBody>
      </p:sp>
    </p:spTree>
    <p:extLst>
      <p:ext uri="{BB962C8B-B14F-4D97-AF65-F5344CB8AC3E}">
        <p14:creationId xmlns:p14="http://schemas.microsoft.com/office/powerpoint/2010/main" val="1431144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2376</Words>
  <Application>Microsoft Macintosh PowerPoint</Application>
  <PresentationFormat>Widescreen</PresentationFormat>
  <Paragraphs>149</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Act 1 Scene 3</vt:lpstr>
      <vt:lpstr>Act 1 Scene 3</vt:lpstr>
      <vt:lpstr>Shakespeare’s presentation of the Witches</vt:lpstr>
      <vt:lpstr>PowerPoint Presentation</vt:lpstr>
      <vt:lpstr>PowerPoint Presentation</vt:lpstr>
      <vt:lpstr>Good sir, why do you start and seem to fear  Things that do sound so fair?</vt:lpstr>
      <vt:lpstr>My noble partner  You greet with present grace and great prediction  Of noble having and of royal hope,  That he seems rapt withal.</vt:lpstr>
      <vt:lpstr>To me you speak not.  If you can look into the seeds of time  And say which grain will grow and which will not,  Speak then to me, who neither beg nor fear  Your favours nor your hate.</vt:lpstr>
      <vt:lpstr>Were such things here as we do speak about?  Or have we eaten on the insane root,  That takes the reason prisoner?</vt:lpstr>
      <vt:lpstr>What, can the devil speak true?</vt:lpstr>
      <vt:lpstr>But ’tis strange,  And oftentimes, to win us to our harm,  The instruments of darkness tell us truths;  Win us with honest trifles, to betray’s  In deepest consequence.</vt:lpstr>
      <vt:lpstr>Look how our partner’s rapt.</vt:lpstr>
      <vt:lpstr>New honours come upon him, Like our strange garments, cleave not to their mould, But with the aid of use.</vt:lpstr>
      <vt:lpstr>PowerPoint Presentation</vt:lpstr>
      <vt:lpstr>Stay, you imperfect speakers. Tell me more.</vt:lpstr>
      <vt:lpstr>By Sinel’s death I know I am Thane of Glamis, But how of Cawdor? The Thane of Cawdor lives a prosperous gentleman.</vt:lpstr>
      <vt:lpstr>To be king stands not within the prospect of belief</vt:lpstr>
      <vt:lpstr>Say from whence you owe this strange intelligence or why upon this blasted heath you stop our way with such prophetic greeting? Speak, I charge you.</vt:lpstr>
      <vt:lpstr>The Thane of Cawdor lives. Why do you dress me in borrowed robes?</vt:lpstr>
      <vt:lpstr>Glamis, and Thane of Cawdor: The greatest is behind.</vt:lpstr>
      <vt:lpstr>Do you not hope your children shall be kings, when those that gave the Thane of Cawdor to me promised no less to them?</vt:lpstr>
      <vt:lpstr>This supernatural soliciting cannot be ill, cannot be good. If ill, why hath it given me earnest of success, commencing in a truth? I am Thane of Cawdor. If good, why do I yield to that suggestion, whose horrid image doth unfix my hair and make my seated heart knock at my ribs against the use of nature?</vt:lpstr>
      <vt:lpstr>Present fears are less than horrible imaginings. My thought, whose murder yet is but fantastical, shakes so my single state of man that function is smothered in surmise, and nothing is, but what is not.</vt:lpstr>
      <vt:lpstr>If chance will have me king, why chance may crown me without my stir.</vt:lpstr>
      <vt:lpstr>Come what come may, time and the hour runs through the roughest day.</vt:lpstr>
      <vt:lpstr>Shakespeare presents Macbeth as Banquo’s inferior.</vt:lpstr>
      <vt:lpstr>Shakespeare presents Macbeth as Banquo’s inferior.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Melanie Wright</dc:creator>
  <cp:lastModifiedBy>Melanie Wright</cp:lastModifiedBy>
  <cp:revision>5</cp:revision>
  <dcterms:created xsi:type="dcterms:W3CDTF">2022-10-20T19:58:42Z</dcterms:created>
  <dcterms:modified xsi:type="dcterms:W3CDTF">2022-10-20T21:37:47Z</dcterms:modified>
</cp:coreProperties>
</file>