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26" r:id="rId2"/>
    <p:sldId id="427" r:id="rId3"/>
    <p:sldId id="428" r:id="rId4"/>
    <p:sldId id="259" r:id="rId5"/>
    <p:sldId id="429" r:id="rId6"/>
    <p:sldId id="430" r:id="rId7"/>
    <p:sldId id="260"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755"/>
  </p:normalViewPr>
  <p:slideViewPr>
    <p:cSldViewPr snapToGrid="0">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6F430-8B9C-543E-CC8E-29DEFE7E861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4169A56-4DE3-003A-D3E6-1C525256CC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0BC2428-AC3B-DDEF-72B0-E8A153605DA7}"/>
              </a:ext>
            </a:extLst>
          </p:cNvPr>
          <p:cNvSpPr>
            <a:spLocks noGrp="1"/>
          </p:cNvSpPr>
          <p:nvPr>
            <p:ph type="dt" sz="half" idx="10"/>
          </p:nvPr>
        </p:nvSpPr>
        <p:spPr/>
        <p:txBody>
          <a:bodyPr/>
          <a:lstStyle/>
          <a:p>
            <a:fld id="{DF5FDB57-4F00-E44F-AB61-E3E752F22C18}" type="datetimeFigureOut">
              <a:rPr lang="en-US" smtClean="0"/>
              <a:t>10/20/22</a:t>
            </a:fld>
            <a:endParaRPr lang="en-US"/>
          </a:p>
        </p:txBody>
      </p:sp>
      <p:sp>
        <p:nvSpPr>
          <p:cNvPr id="5" name="Footer Placeholder 4">
            <a:extLst>
              <a:ext uri="{FF2B5EF4-FFF2-40B4-BE49-F238E27FC236}">
                <a16:creationId xmlns:a16="http://schemas.microsoft.com/office/drawing/2014/main" id="{CDD1C23D-83A1-2461-AAF9-167C71E56C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2D1398-6E85-BC23-C785-E010BE4F7916}"/>
              </a:ext>
            </a:extLst>
          </p:cNvPr>
          <p:cNvSpPr>
            <a:spLocks noGrp="1"/>
          </p:cNvSpPr>
          <p:nvPr>
            <p:ph type="sldNum" sz="quarter" idx="12"/>
          </p:nvPr>
        </p:nvSpPr>
        <p:spPr/>
        <p:txBody>
          <a:bodyPr/>
          <a:lstStyle/>
          <a:p>
            <a:fld id="{5FDCD34D-AE6E-6B44-B756-A98A0123F2C4}" type="slidenum">
              <a:rPr lang="en-US" smtClean="0"/>
              <a:t>‹#›</a:t>
            </a:fld>
            <a:endParaRPr lang="en-US"/>
          </a:p>
        </p:txBody>
      </p:sp>
    </p:spTree>
    <p:extLst>
      <p:ext uri="{BB962C8B-B14F-4D97-AF65-F5344CB8AC3E}">
        <p14:creationId xmlns:p14="http://schemas.microsoft.com/office/powerpoint/2010/main" val="4029610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B3E12-3468-69C3-96E4-175E232CBE6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FC373CC-1915-7DBD-5A20-7F2163DE7CF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3C5E6EC-7B24-040F-5947-9A39C8128626}"/>
              </a:ext>
            </a:extLst>
          </p:cNvPr>
          <p:cNvSpPr>
            <a:spLocks noGrp="1"/>
          </p:cNvSpPr>
          <p:nvPr>
            <p:ph type="dt" sz="half" idx="10"/>
          </p:nvPr>
        </p:nvSpPr>
        <p:spPr/>
        <p:txBody>
          <a:bodyPr/>
          <a:lstStyle/>
          <a:p>
            <a:fld id="{DF5FDB57-4F00-E44F-AB61-E3E752F22C18}" type="datetimeFigureOut">
              <a:rPr lang="en-US" smtClean="0"/>
              <a:t>10/20/22</a:t>
            </a:fld>
            <a:endParaRPr lang="en-US"/>
          </a:p>
        </p:txBody>
      </p:sp>
      <p:sp>
        <p:nvSpPr>
          <p:cNvPr id="5" name="Footer Placeholder 4">
            <a:extLst>
              <a:ext uri="{FF2B5EF4-FFF2-40B4-BE49-F238E27FC236}">
                <a16:creationId xmlns:a16="http://schemas.microsoft.com/office/drawing/2014/main" id="{A7D0FE7B-BC67-2EF4-7D5C-A8BD3B119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5718C-0769-6090-6967-C0ECB50FAAA1}"/>
              </a:ext>
            </a:extLst>
          </p:cNvPr>
          <p:cNvSpPr>
            <a:spLocks noGrp="1"/>
          </p:cNvSpPr>
          <p:nvPr>
            <p:ph type="sldNum" sz="quarter" idx="12"/>
          </p:nvPr>
        </p:nvSpPr>
        <p:spPr/>
        <p:txBody>
          <a:bodyPr/>
          <a:lstStyle/>
          <a:p>
            <a:fld id="{5FDCD34D-AE6E-6B44-B756-A98A0123F2C4}" type="slidenum">
              <a:rPr lang="en-US" smtClean="0"/>
              <a:t>‹#›</a:t>
            </a:fld>
            <a:endParaRPr lang="en-US"/>
          </a:p>
        </p:txBody>
      </p:sp>
    </p:spTree>
    <p:extLst>
      <p:ext uri="{BB962C8B-B14F-4D97-AF65-F5344CB8AC3E}">
        <p14:creationId xmlns:p14="http://schemas.microsoft.com/office/powerpoint/2010/main" val="2391219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9E0CF5-29F7-AA2B-07DA-27F3D366D51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51B84EF-EB40-2FDC-5C9D-8A405A4A7F7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1206C5-8746-5AEE-C68D-DF13F5C303C6}"/>
              </a:ext>
            </a:extLst>
          </p:cNvPr>
          <p:cNvSpPr>
            <a:spLocks noGrp="1"/>
          </p:cNvSpPr>
          <p:nvPr>
            <p:ph type="dt" sz="half" idx="10"/>
          </p:nvPr>
        </p:nvSpPr>
        <p:spPr/>
        <p:txBody>
          <a:bodyPr/>
          <a:lstStyle/>
          <a:p>
            <a:fld id="{DF5FDB57-4F00-E44F-AB61-E3E752F22C18}" type="datetimeFigureOut">
              <a:rPr lang="en-US" smtClean="0"/>
              <a:t>10/20/22</a:t>
            </a:fld>
            <a:endParaRPr lang="en-US"/>
          </a:p>
        </p:txBody>
      </p:sp>
      <p:sp>
        <p:nvSpPr>
          <p:cNvPr id="5" name="Footer Placeholder 4">
            <a:extLst>
              <a:ext uri="{FF2B5EF4-FFF2-40B4-BE49-F238E27FC236}">
                <a16:creationId xmlns:a16="http://schemas.microsoft.com/office/drawing/2014/main" id="{97A76123-33BE-58A6-7986-E2CE98A4C6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D97F3-11D6-C441-3BC4-748590660E96}"/>
              </a:ext>
            </a:extLst>
          </p:cNvPr>
          <p:cNvSpPr>
            <a:spLocks noGrp="1"/>
          </p:cNvSpPr>
          <p:nvPr>
            <p:ph type="sldNum" sz="quarter" idx="12"/>
          </p:nvPr>
        </p:nvSpPr>
        <p:spPr/>
        <p:txBody>
          <a:bodyPr/>
          <a:lstStyle/>
          <a:p>
            <a:fld id="{5FDCD34D-AE6E-6B44-B756-A98A0123F2C4}" type="slidenum">
              <a:rPr lang="en-US" smtClean="0"/>
              <a:t>‹#›</a:t>
            </a:fld>
            <a:endParaRPr lang="en-US"/>
          </a:p>
        </p:txBody>
      </p:sp>
    </p:spTree>
    <p:extLst>
      <p:ext uri="{BB962C8B-B14F-4D97-AF65-F5344CB8AC3E}">
        <p14:creationId xmlns:p14="http://schemas.microsoft.com/office/powerpoint/2010/main" val="3579597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FDDFA-8319-7135-1C22-F928B76C5E4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D5E34D0-A51A-10DC-C2D8-656AE7766FD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72221B9-FCC1-DBBE-AC61-BD5B16009852}"/>
              </a:ext>
            </a:extLst>
          </p:cNvPr>
          <p:cNvSpPr>
            <a:spLocks noGrp="1"/>
          </p:cNvSpPr>
          <p:nvPr>
            <p:ph type="dt" sz="half" idx="10"/>
          </p:nvPr>
        </p:nvSpPr>
        <p:spPr/>
        <p:txBody>
          <a:bodyPr/>
          <a:lstStyle/>
          <a:p>
            <a:fld id="{DF5FDB57-4F00-E44F-AB61-E3E752F22C18}" type="datetimeFigureOut">
              <a:rPr lang="en-US" smtClean="0"/>
              <a:t>10/20/22</a:t>
            </a:fld>
            <a:endParaRPr lang="en-US"/>
          </a:p>
        </p:txBody>
      </p:sp>
      <p:sp>
        <p:nvSpPr>
          <p:cNvPr id="5" name="Footer Placeholder 4">
            <a:extLst>
              <a:ext uri="{FF2B5EF4-FFF2-40B4-BE49-F238E27FC236}">
                <a16:creationId xmlns:a16="http://schemas.microsoft.com/office/drawing/2014/main" id="{5EB66A55-848E-B611-CA7D-C865298180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2AD10D-C53C-4845-41D7-B5540E65A717}"/>
              </a:ext>
            </a:extLst>
          </p:cNvPr>
          <p:cNvSpPr>
            <a:spLocks noGrp="1"/>
          </p:cNvSpPr>
          <p:nvPr>
            <p:ph type="sldNum" sz="quarter" idx="12"/>
          </p:nvPr>
        </p:nvSpPr>
        <p:spPr/>
        <p:txBody>
          <a:bodyPr/>
          <a:lstStyle/>
          <a:p>
            <a:fld id="{5FDCD34D-AE6E-6B44-B756-A98A0123F2C4}" type="slidenum">
              <a:rPr lang="en-US" smtClean="0"/>
              <a:t>‹#›</a:t>
            </a:fld>
            <a:endParaRPr lang="en-US"/>
          </a:p>
        </p:txBody>
      </p:sp>
    </p:spTree>
    <p:extLst>
      <p:ext uri="{BB962C8B-B14F-4D97-AF65-F5344CB8AC3E}">
        <p14:creationId xmlns:p14="http://schemas.microsoft.com/office/powerpoint/2010/main" val="170720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F9B56-9BEE-86BB-6A33-70D3F54F619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A454B69-21E7-127A-3FEE-B1F1769EBD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AFE4D5B-CE42-D3AA-79DA-DF26B1CE0337}"/>
              </a:ext>
            </a:extLst>
          </p:cNvPr>
          <p:cNvSpPr>
            <a:spLocks noGrp="1"/>
          </p:cNvSpPr>
          <p:nvPr>
            <p:ph type="dt" sz="half" idx="10"/>
          </p:nvPr>
        </p:nvSpPr>
        <p:spPr/>
        <p:txBody>
          <a:bodyPr/>
          <a:lstStyle/>
          <a:p>
            <a:fld id="{DF5FDB57-4F00-E44F-AB61-E3E752F22C18}" type="datetimeFigureOut">
              <a:rPr lang="en-US" smtClean="0"/>
              <a:t>10/20/22</a:t>
            </a:fld>
            <a:endParaRPr lang="en-US"/>
          </a:p>
        </p:txBody>
      </p:sp>
      <p:sp>
        <p:nvSpPr>
          <p:cNvPr id="5" name="Footer Placeholder 4">
            <a:extLst>
              <a:ext uri="{FF2B5EF4-FFF2-40B4-BE49-F238E27FC236}">
                <a16:creationId xmlns:a16="http://schemas.microsoft.com/office/drawing/2014/main" id="{A4D04E97-7DFD-5F98-6E56-874531F8CB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DA54D-777B-A45E-DA14-854312533AF1}"/>
              </a:ext>
            </a:extLst>
          </p:cNvPr>
          <p:cNvSpPr>
            <a:spLocks noGrp="1"/>
          </p:cNvSpPr>
          <p:nvPr>
            <p:ph type="sldNum" sz="quarter" idx="12"/>
          </p:nvPr>
        </p:nvSpPr>
        <p:spPr/>
        <p:txBody>
          <a:bodyPr/>
          <a:lstStyle/>
          <a:p>
            <a:fld id="{5FDCD34D-AE6E-6B44-B756-A98A0123F2C4}" type="slidenum">
              <a:rPr lang="en-US" smtClean="0"/>
              <a:t>‹#›</a:t>
            </a:fld>
            <a:endParaRPr lang="en-US"/>
          </a:p>
        </p:txBody>
      </p:sp>
    </p:spTree>
    <p:extLst>
      <p:ext uri="{BB962C8B-B14F-4D97-AF65-F5344CB8AC3E}">
        <p14:creationId xmlns:p14="http://schemas.microsoft.com/office/powerpoint/2010/main" val="1495758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253EE-0811-B398-0436-001C822E0FA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D4A5EE5-256A-2F7F-39F5-90C95FA7214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89B7B31-164F-D223-0597-C33946B3261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22B98FA-18F6-78E5-872F-91781FA1134B}"/>
              </a:ext>
            </a:extLst>
          </p:cNvPr>
          <p:cNvSpPr>
            <a:spLocks noGrp="1"/>
          </p:cNvSpPr>
          <p:nvPr>
            <p:ph type="dt" sz="half" idx="10"/>
          </p:nvPr>
        </p:nvSpPr>
        <p:spPr/>
        <p:txBody>
          <a:bodyPr/>
          <a:lstStyle/>
          <a:p>
            <a:fld id="{DF5FDB57-4F00-E44F-AB61-E3E752F22C18}" type="datetimeFigureOut">
              <a:rPr lang="en-US" smtClean="0"/>
              <a:t>10/20/22</a:t>
            </a:fld>
            <a:endParaRPr lang="en-US"/>
          </a:p>
        </p:txBody>
      </p:sp>
      <p:sp>
        <p:nvSpPr>
          <p:cNvPr id="6" name="Footer Placeholder 5">
            <a:extLst>
              <a:ext uri="{FF2B5EF4-FFF2-40B4-BE49-F238E27FC236}">
                <a16:creationId xmlns:a16="http://schemas.microsoft.com/office/drawing/2014/main" id="{2CB69B79-D72A-8350-DB05-19418EFE9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7BA3DC-939F-B796-67F4-3BF020F8A97A}"/>
              </a:ext>
            </a:extLst>
          </p:cNvPr>
          <p:cNvSpPr>
            <a:spLocks noGrp="1"/>
          </p:cNvSpPr>
          <p:nvPr>
            <p:ph type="sldNum" sz="quarter" idx="12"/>
          </p:nvPr>
        </p:nvSpPr>
        <p:spPr/>
        <p:txBody>
          <a:bodyPr/>
          <a:lstStyle/>
          <a:p>
            <a:fld id="{5FDCD34D-AE6E-6B44-B756-A98A0123F2C4}" type="slidenum">
              <a:rPr lang="en-US" smtClean="0"/>
              <a:t>‹#›</a:t>
            </a:fld>
            <a:endParaRPr lang="en-US"/>
          </a:p>
        </p:txBody>
      </p:sp>
    </p:spTree>
    <p:extLst>
      <p:ext uri="{BB962C8B-B14F-4D97-AF65-F5344CB8AC3E}">
        <p14:creationId xmlns:p14="http://schemas.microsoft.com/office/powerpoint/2010/main" val="55640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052FD-443E-E731-B2E6-3284E93EE4B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3F1551F-98EA-1D4D-2688-87401D02EB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0A280A-DEEC-82A7-44AD-644206FEF73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5F42CCF-53D4-DB7F-10AD-E5E3DDE930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A1EAF90-3513-98B3-B7E5-FEC1D2053E9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FD45AE1-9A35-9F6C-2CA5-4168AB20DA5E}"/>
              </a:ext>
            </a:extLst>
          </p:cNvPr>
          <p:cNvSpPr>
            <a:spLocks noGrp="1"/>
          </p:cNvSpPr>
          <p:nvPr>
            <p:ph type="dt" sz="half" idx="10"/>
          </p:nvPr>
        </p:nvSpPr>
        <p:spPr/>
        <p:txBody>
          <a:bodyPr/>
          <a:lstStyle/>
          <a:p>
            <a:fld id="{DF5FDB57-4F00-E44F-AB61-E3E752F22C18}" type="datetimeFigureOut">
              <a:rPr lang="en-US" smtClean="0"/>
              <a:t>10/20/22</a:t>
            </a:fld>
            <a:endParaRPr lang="en-US"/>
          </a:p>
        </p:txBody>
      </p:sp>
      <p:sp>
        <p:nvSpPr>
          <p:cNvPr id="8" name="Footer Placeholder 7">
            <a:extLst>
              <a:ext uri="{FF2B5EF4-FFF2-40B4-BE49-F238E27FC236}">
                <a16:creationId xmlns:a16="http://schemas.microsoft.com/office/drawing/2014/main" id="{7C65DF5D-9091-C78A-BCE9-4B7C7B9ACC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98540A-29D8-ACF3-F44F-06FEC3F9EA01}"/>
              </a:ext>
            </a:extLst>
          </p:cNvPr>
          <p:cNvSpPr>
            <a:spLocks noGrp="1"/>
          </p:cNvSpPr>
          <p:nvPr>
            <p:ph type="sldNum" sz="quarter" idx="12"/>
          </p:nvPr>
        </p:nvSpPr>
        <p:spPr/>
        <p:txBody>
          <a:bodyPr/>
          <a:lstStyle/>
          <a:p>
            <a:fld id="{5FDCD34D-AE6E-6B44-B756-A98A0123F2C4}" type="slidenum">
              <a:rPr lang="en-US" smtClean="0"/>
              <a:t>‹#›</a:t>
            </a:fld>
            <a:endParaRPr lang="en-US"/>
          </a:p>
        </p:txBody>
      </p:sp>
    </p:spTree>
    <p:extLst>
      <p:ext uri="{BB962C8B-B14F-4D97-AF65-F5344CB8AC3E}">
        <p14:creationId xmlns:p14="http://schemas.microsoft.com/office/powerpoint/2010/main" val="834187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28D94-334F-64A5-B8DF-ABC8F97202C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41FA78C-5FF5-3850-2531-CDAFD0F4BE75}"/>
              </a:ext>
            </a:extLst>
          </p:cNvPr>
          <p:cNvSpPr>
            <a:spLocks noGrp="1"/>
          </p:cNvSpPr>
          <p:nvPr>
            <p:ph type="dt" sz="half" idx="10"/>
          </p:nvPr>
        </p:nvSpPr>
        <p:spPr/>
        <p:txBody>
          <a:bodyPr/>
          <a:lstStyle/>
          <a:p>
            <a:fld id="{DF5FDB57-4F00-E44F-AB61-E3E752F22C18}" type="datetimeFigureOut">
              <a:rPr lang="en-US" smtClean="0"/>
              <a:t>10/20/22</a:t>
            </a:fld>
            <a:endParaRPr lang="en-US"/>
          </a:p>
        </p:txBody>
      </p:sp>
      <p:sp>
        <p:nvSpPr>
          <p:cNvPr id="4" name="Footer Placeholder 3">
            <a:extLst>
              <a:ext uri="{FF2B5EF4-FFF2-40B4-BE49-F238E27FC236}">
                <a16:creationId xmlns:a16="http://schemas.microsoft.com/office/drawing/2014/main" id="{7B352A7A-9808-B055-4087-D9222C9D95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DE5753-D997-9C7C-4A97-EE5CE48B3182}"/>
              </a:ext>
            </a:extLst>
          </p:cNvPr>
          <p:cNvSpPr>
            <a:spLocks noGrp="1"/>
          </p:cNvSpPr>
          <p:nvPr>
            <p:ph type="sldNum" sz="quarter" idx="12"/>
          </p:nvPr>
        </p:nvSpPr>
        <p:spPr/>
        <p:txBody>
          <a:bodyPr/>
          <a:lstStyle/>
          <a:p>
            <a:fld id="{5FDCD34D-AE6E-6B44-B756-A98A0123F2C4}" type="slidenum">
              <a:rPr lang="en-US" smtClean="0"/>
              <a:t>‹#›</a:t>
            </a:fld>
            <a:endParaRPr lang="en-US"/>
          </a:p>
        </p:txBody>
      </p:sp>
    </p:spTree>
    <p:extLst>
      <p:ext uri="{BB962C8B-B14F-4D97-AF65-F5344CB8AC3E}">
        <p14:creationId xmlns:p14="http://schemas.microsoft.com/office/powerpoint/2010/main" val="165587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0328CB-B202-23D6-3F66-66CA37CC66C4}"/>
              </a:ext>
            </a:extLst>
          </p:cNvPr>
          <p:cNvSpPr>
            <a:spLocks noGrp="1"/>
          </p:cNvSpPr>
          <p:nvPr>
            <p:ph type="dt" sz="half" idx="10"/>
          </p:nvPr>
        </p:nvSpPr>
        <p:spPr/>
        <p:txBody>
          <a:bodyPr/>
          <a:lstStyle/>
          <a:p>
            <a:fld id="{DF5FDB57-4F00-E44F-AB61-E3E752F22C18}" type="datetimeFigureOut">
              <a:rPr lang="en-US" smtClean="0"/>
              <a:t>10/20/22</a:t>
            </a:fld>
            <a:endParaRPr lang="en-US"/>
          </a:p>
        </p:txBody>
      </p:sp>
      <p:sp>
        <p:nvSpPr>
          <p:cNvPr id="3" name="Footer Placeholder 2">
            <a:extLst>
              <a:ext uri="{FF2B5EF4-FFF2-40B4-BE49-F238E27FC236}">
                <a16:creationId xmlns:a16="http://schemas.microsoft.com/office/drawing/2014/main" id="{2E0D3536-EF1C-1AFB-030C-0604FECD32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8837B0-4CBA-466B-CB5B-9B6286866FD8}"/>
              </a:ext>
            </a:extLst>
          </p:cNvPr>
          <p:cNvSpPr>
            <a:spLocks noGrp="1"/>
          </p:cNvSpPr>
          <p:nvPr>
            <p:ph type="sldNum" sz="quarter" idx="12"/>
          </p:nvPr>
        </p:nvSpPr>
        <p:spPr/>
        <p:txBody>
          <a:bodyPr/>
          <a:lstStyle/>
          <a:p>
            <a:fld id="{5FDCD34D-AE6E-6B44-B756-A98A0123F2C4}" type="slidenum">
              <a:rPr lang="en-US" smtClean="0"/>
              <a:t>‹#›</a:t>
            </a:fld>
            <a:endParaRPr lang="en-US"/>
          </a:p>
        </p:txBody>
      </p:sp>
    </p:spTree>
    <p:extLst>
      <p:ext uri="{BB962C8B-B14F-4D97-AF65-F5344CB8AC3E}">
        <p14:creationId xmlns:p14="http://schemas.microsoft.com/office/powerpoint/2010/main" val="96134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4780-5FF4-B874-CE68-3E59FF42444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C1B1B86-2BE6-15F9-D2C1-894A470CAD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3C6506E-45BE-56D6-F9AA-5F07F458B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1391A50-7410-25E3-0AFE-F65FCF613598}"/>
              </a:ext>
            </a:extLst>
          </p:cNvPr>
          <p:cNvSpPr>
            <a:spLocks noGrp="1"/>
          </p:cNvSpPr>
          <p:nvPr>
            <p:ph type="dt" sz="half" idx="10"/>
          </p:nvPr>
        </p:nvSpPr>
        <p:spPr/>
        <p:txBody>
          <a:bodyPr/>
          <a:lstStyle/>
          <a:p>
            <a:fld id="{DF5FDB57-4F00-E44F-AB61-E3E752F22C18}" type="datetimeFigureOut">
              <a:rPr lang="en-US" smtClean="0"/>
              <a:t>10/20/22</a:t>
            </a:fld>
            <a:endParaRPr lang="en-US"/>
          </a:p>
        </p:txBody>
      </p:sp>
      <p:sp>
        <p:nvSpPr>
          <p:cNvPr id="6" name="Footer Placeholder 5">
            <a:extLst>
              <a:ext uri="{FF2B5EF4-FFF2-40B4-BE49-F238E27FC236}">
                <a16:creationId xmlns:a16="http://schemas.microsoft.com/office/drawing/2014/main" id="{5A4C629B-6B21-9BEE-0AAF-70F50C9DDA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1AE2C9-B47E-AC02-6DD5-F82D77098A41}"/>
              </a:ext>
            </a:extLst>
          </p:cNvPr>
          <p:cNvSpPr>
            <a:spLocks noGrp="1"/>
          </p:cNvSpPr>
          <p:nvPr>
            <p:ph type="sldNum" sz="quarter" idx="12"/>
          </p:nvPr>
        </p:nvSpPr>
        <p:spPr/>
        <p:txBody>
          <a:bodyPr/>
          <a:lstStyle/>
          <a:p>
            <a:fld id="{5FDCD34D-AE6E-6B44-B756-A98A0123F2C4}" type="slidenum">
              <a:rPr lang="en-US" smtClean="0"/>
              <a:t>‹#›</a:t>
            </a:fld>
            <a:endParaRPr lang="en-US"/>
          </a:p>
        </p:txBody>
      </p:sp>
    </p:spTree>
    <p:extLst>
      <p:ext uri="{BB962C8B-B14F-4D97-AF65-F5344CB8AC3E}">
        <p14:creationId xmlns:p14="http://schemas.microsoft.com/office/powerpoint/2010/main" val="3362900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B5D2-2E76-DE74-458E-785249FEC73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6A144E4-B12A-7E48-E271-D0CCA0E50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CC95EA-EC6B-9367-8783-FDAE4491C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61D1D62-2422-916F-67AC-CB2C0D8652D6}"/>
              </a:ext>
            </a:extLst>
          </p:cNvPr>
          <p:cNvSpPr>
            <a:spLocks noGrp="1"/>
          </p:cNvSpPr>
          <p:nvPr>
            <p:ph type="dt" sz="half" idx="10"/>
          </p:nvPr>
        </p:nvSpPr>
        <p:spPr/>
        <p:txBody>
          <a:bodyPr/>
          <a:lstStyle/>
          <a:p>
            <a:fld id="{DF5FDB57-4F00-E44F-AB61-E3E752F22C18}" type="datetimeFigureOut">
              <a:rPr lang="en-US" smtClean="0"/>
              <a:t>10/20/22</a:t>
            </a:fld>
            <a:endParaRPr lang="en-US"/>
          </a:p>
        </p:txBody>
      </p:sp>
      <p:sp>
        <p:nvSpPr>
          <p:cNvPr id="6" name="Footer Placeholder 5">
            <a:extLst>
              <a:ext uri="{FF2B5EF4-FFF2-40B4-BE49-F238E27FC236}">
                <a16:creationId xmlns:a16="http://schemas.microsoft.com/office/drawing/2014/main" id="{880DDDC1-C5AF-973D-DBA7-218ACCF50B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DB66D9-F24E-8721-5E2A-DB03C4F945E1}"/>
              </a:ext>
            </a:extLst>
          </p:cNvPr>
          <p:cNvSpPr>
            <a:spLocks noGrp="1"/>
          </p:cNvSpPr>
          <p:nvPr>
            <p:ph type="sldNum" sz="quarter" idx="12"/>
          </p:nvPr>
        </p:nvSpPr>
        <p:spPr/>
        <p:txBody>
          <a:bodyPr/>
          <a:lstStyle/>
          <a:p>
            <a:fld id="{5FDCD34D-AE6E-6B44-B756-A98A0123F2C4}" type="slidenum">
              <a:rPr lang="en-US" smtClean="0"/>
              <a:t>‹#›</a:t>
            </a:fld>
            <a:endParaRPr lang="en-US"/>
          </a:p>
        </p:txBody>
      </p:sp>
    </p:spTree>
    <p:extLst>
      <p:ext uri="{BB962C8B-B14F-4D97-AF65-F5344CB8AC3E}">
        <p14:creationId xmlns:p14="http://schemas.microsoft.com/office/powerpoint/2010/main" val="1992801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8FCB5A-605C-2D8A-5003-B15E26C981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E3D11A1-236A-919D-CDD9-43C9B42D36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FB939C2-988F-ED4D-A599-479D27D80D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FDB57-4F00-E44F-AB61-E3E752F22C18}" type="datetimeFigureOut">
              <a:rPr lang="en-US" smtClean="0"/>
              <a:t>10/20/22</a:t>
            </a:fld>
            <a:endParaRPr lang="en-US"/>
          </a:p>
        </p:txBody>
      </p:sp>
      <p:sp>
        <p:nvSpPr>
          <p:cNvPr id="5" name="Footer Placeholder 4">
            <a:extLst>
              <a:ext uri="{FF2B5EF4-FFF2-40B4-BE49-F238E27FC236}">
                <a16:creationId xmlns:a16="http://schemas.microsoft.com/office/drawing/2014/main" id="{0B74917A-08FE-83D7-3CB4-B827F30A2A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F85511-BCAD-D2CF-2F0F-DB7FED06DD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CD34D-AE6E-6B44-B756-A98A0123F2C4}" type="slidenum">
              <a:rPr lang="en-US" smtClean="0"/>
              <a:t>‹#›</a:t>
            </a:fld>
            <a:endParaRPr lang="en-US"/>
          </a:p>
        </p:txBody>
      </p:sp>
    </p:spTree>
    <p:extLst>
      <p:ext uri="{BB962C8B-B14F-4D97-AF65-F5344CB8AC3E}">
        <p14:creationId xmlns:p14="http://schemas.microsoft.com/office/powerpoint/2010/main" val="2604042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rgbClr val="FFFF00"/>
          </a:solidFill>
        </p:spPr>
        <p:txBody>
          <a:bodyPr>
            <a:normAutofit/>
          </a:bodyPr>
          <a:lstStyle/>
          <a:p>
            <a:pPr algn="ctr"/>
            <a:r>
              <a:rPr lang="en-GB" sz="4000" u="sng" dirty="0"/>
              <a:t>Act 1 Scene 2</a:t>
            </a:r>
          </a:p>
        </p:txBody>
      </p:sp>
      <p:sp>
        <p:nvSpPr>
          <p:cNvPr id="3" name="Content Placeholder 2"/>
          <p:cNvSpPr>
            <a:spLocks noGrp="1"/>
          </p:cNvSpPr>
          <p:nvPr>
            <p:ph idx="1"/>
          </p:nvPr>
        </p:nvSpPr>
        <p:spPr/>
        <p:txBody>
          <a:bodyPr/>
          <a:lstStyle/>
          <a:p>
            <a:pPr marL="0" indent="0">
              <a:buNone/>
            </a:pPr>
            <a:r>
              <a:rPr lang="en-GB" dirty="0"/>
              <a:t>The Scottish _______, led by Macbeth and Banquo, are fighting a Norwegian _______and a ______ army led by Macdonald. Duncan, the ______of Scotland, is _______ with Macbeth’s brave ______and decides to make him Thane of ______. </a:t>
            </a:r>
          </a:p>
        </p:txBody>
      </p:sp>
      <p:sp>
        <p:nvSpPr>
          <p:cNvPr id="6" name="TextBox 5"/>
          <p:cNvSpPr txBox="1"/>
          <p:nvPr/>
        </p:nvSpPr>
        <p:spPr>
          <a:xfrm>
            <a:off x="99153" y="5376231"/>
            <a:ext cx="11975334" cy="954107"/>
          </a:xfrm>
          <a:prstGeom prst="rect">
            <a:avLst/>
          </a:prstGeom>
          <a:solidFill>
            <a:srgbClr val="FF66FF"/>
          </a:solidFill>
        </p:spPr>
        <p:txBody>
          <a:bodyPr wrap="square" rtlCol="0">
            <a:spAutoFit/>
          </a:bodyPr>
          <a:lstStyle/>
          <a:p>
            <a:r>
              <a:rPr lang="en-GB" sz="2800" dirty="0"/>
              <a:t>King      Army	     rebel 	 Cawdor 	impressed 	invasion	 fighting</a:t>
            </a:r>
          </a:p>
        </p:txBody>
      </p:sp>
    </p:spTree>
    <p:extLst>
      <p:ext uri="{BB962C8B-B14F-4D97-AF65-F5344CB8AC3E}">
        <p14:creationId xmlns:p14="http://schemas.microsoft.com/office/powerpoint/2010/main" val="1329280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a:t>Paragraph 1</a:t>
            </a:r>
          </a:p>
        </p:txBody>
      </p:sp>
      <p:sp>
        <p:nvSpPr>
          <p:cNvPr id="3" name="Content Placeholder 2"/>
          <p:cNvSpPr>
            <a:spLocks noGrp="1"/>
          </p:cNvSpPr>
          <p:nvPr>
            <p:ph idx="1"/>
          </p:nvPr>
        </p:nvSpPr>
        <p:spPr/>
        <p:txBody>
          <a:bodyPr/>
          <a:lstStyle/>
          <a:p>
            <a:pPr marL="0" indent="0">
              <a:buNone/>
            </a:pPr>
            <a:r>
              <a:rPr lang="en-GB" dirty="0">
                <a:solidFill>
                  <a:srgbClr val="FF0000"/>
                </a:solidFill>
              </a:rPr>
              <a:t>Shakespeare’s use of language suggests that the captain would be injured and struggling to speak through his pain. He uses harsh consonants: “kerns and </a:t>
            </a:r>
            <a:r>
              <a:rPr lang="en-GB" dirty="0" err="1">
                <a:solidFill>
                  <a:srgbClr val="FF0000"/>
                </a:solidFill>
              </a:rPr>
              <a:t>gallowglasses</a:t>
            </a:r>
            <a:r>
              <a:rPr lang="en-GB" dirty="0">
                <a:solidFill>
                  <a:srgbClr val="FF0000"/>
                </a:solidFill>
              </a:rPr>
              <a:t>” or “choke their art.” </a:t>
            </a:r>
            <a:r>
              <a:rPr lang="en-GB" dirty="0">
                <a:solidFill>
                  <a:srgbClr val="0070C0"/>
                </a:solidFill>
              </a:rPr>
              <a:t>These harsh consonants would make the captain sound as if he is coughing out his words. He would be struggling to speak, but doing it because he felt so strongly about Macbeth’s bravery. This would make the audience think that Macbeth is well-respected and admired by the highest ranking members of the army, so we must admire him as well.</a:t>
            </a:r>
          </a:p>
        </p:txBody>
      </p:sp>
    </p:spTree>
    <p:extLst>
      <p:ext uri="{BB962C8B-B14F-4D97-AF65-F5344CB8AC3E}">
        <p14:creationId xmlns:p14="http://schemas.microsoft.com/office/powerpoint/2010/main" val="393632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1999" cy="1325563"/>
          </a:xfrm>
          <a:solidFill>
            <a:srgbClr val="FFFF00"/>
          </a:solidFill>
        </p:spPr>
        <p:txBody>
          <a:bodyPr>
            <a:normAutofit/>
          </a:bodyPr>
          <a:lstStyle/>
          <a:p>
            <a:pPr algn="ctr"/>
            <a:r>
              <a:rPr lang="en-GB" sz="4000" u="sng" dirty="0"/>
              <a:t>Act 1 Scene 2</a:t>
            </a:r>
          </a:p>
        </p:txBody>
      </p:sp>
      <p:sp>
        <p:nvSpPr>
          <p:cNvPr id="4" name="Text Placeholder 3"/>
          <p:cNvSpPr>
            <a:spLocks noGrp="1"/>
          </p:cNvSpPr>
          <p:nvPr>
            <p:ph type="body" idx="1"/>
          </p:nvPr>
        </p:nvSpPr>
        <p:spPr>
          <a:solidFill>
            <a:srgbClr val="FF66FF"/>
          </a:solidFill>
        </p:spPr>
        <p:txBody>
          <a:bodyPr/>
          <a:lstStyle/>
          <a:p>
            <a:r>
              <a:rPr lang="en-GB" dirty="0"/>
              <a:t>Character</a:t>
            </a:r>
          </a:p>
        </p:txBody>
      </p:sp>
      <p:sp>
        <p:nvSpPr>
          <p:cNvPr id="5" name="Content Placeholder 4"/>
          <p:cNvSpPr>
            <a:spLocks noGrp="1"/>
          </p:cNvSpPr>
          <p:nvPr>
            <p:ph sz="half" idx="2"/>
          </p:nvPr>
        </p:nvSpPr>
        <p:spPr/>
        <p:txBody>
          <a:bodyPr/>
          <a:lstStyle/>
          <a:p>
            <a:r>
              <a:rPr lang="en-GB" dirty="0"/>
              <a:t>Duncan</a:t>
            </a:r>
          </a:p>
          <a:p>
            <a:r>
              <a:rPr lang="en-GB" dirty="0"/>
              <a:t>Malcolm</a:t>
            </a:r>
          </a:p>
          <a:p>
            <a:r>
              <a:rPr lang="en-GB" dirty="0"/>
              <a:t>Captain</a:t>
            </a:r>
          </a:p>
          <a:p>
            <a:r>
              <a:rPr lang="en-GB" dirty="0"/>
              <a:t>Lennox</a:t>
            </a:r>
          </a:p>
          <a:p>
            <a:r>
              <a:rPr lang="en-GB" dirty="0" err="1"/>
              <a:t>Rosse</a:t>
            </a:r>
            <a:endParaRPr lang="en-GB" dirty="0"/>
          </a:p>
        </p:txBody>
      </p:sp>
      <p:sp>
        <p:nvSpPr>
          <p:cNvPr id="7" name="Text Placeholder 6"/>
          <p:cNvSpPr>
            <a:spLocks noGrp="1"/>
          </p:cNvSpPr>
          <p:nvPr>
            <p:ph type="body" sz="quarter" idx="3"/>
          </p:nvPr>
        </p:nvSpPr>
        <p:spPr>
          <a:solidFill>
            <a:srgbClr val="00FF00"/>
          </a:solidFill>
        </p:spPr>
        <p:txBody>
          <a:bodyPr/>
          <a:lstStyle/>
          <a:p>
            <a:r>
              <a:rPr lang="en-GB" dirty="0"/>
              <a:t>Role </a:t>
            </a:r>
          </a:p>
        </p:txBody>
      </p:sp>
      <p:sp>
        <p:nvSpPr>
          <p:cNvPr id="8" name="Content Placeholder 7"/>
          <p:cNvSpPr>
            <a:spLocks noGrp="1"/>
          </p:cNvSpPr>
          <p:nvPr>
            <p:ph sz="quarter" idx="4"/>
          </p:nvPr>
        </p:nvSpPr>
        <p:spPr/>
        <p:txBody>
          <a:bodyPr/>
          <a:lstStyle/>
          <a:p>
            <a:r>
              <a:rPr lang="en-GB" dirty="0"/>
              <a:t>King Duncan’s son </a:t>
            </a:r>
          </a:p>
          <a:p>
            <a:r>
              <a:rPr lang="en-GB" dirty="0"/>
              <a:t>These two are Thanes, and will eventually turn against Macbeth.</a:t>
            </a:r>
          </a:p>
          <a:p>
            <a:r>
              <a:rPr lang="en-GB" dirty="0"/>
              <a:t>A popular and honoured king of Scotland</a:t>
            </a:r>
          </a:p>
          <a:p>
            <a:r>
              <a:rPr lang="en-GB" dirty="0"/>
              <a:t>A wounded leader of Duncan’s army</a:t>
            </a:r>
          </a:p>
          <a:p>
            <a:endParaRPr lang="en-GB" dirty="0"/>
          </a:p>
        </p:txBody>
      </p:sp>
      <p:sp>
        <p:nvSpPr>
          <p:cNvPr id="9" name="TextBox 8"/>
          <p:cNvSpPr txBox="1"/>
          <p:nvPr/>
        </p:nvSpPr>
        <p:spPr>
          <a:xfrm>
            <a:off x="328669" y="6301647"/>
            <a:ext cx="11534660" cy="369332"/>
          </a:xfrm>
          <a:prstGeom prst="rect">
            <a:avLst/>
          </a:prstGeom>
          <a:solidFill>
            <a:srgbClr val="00B0F0"/>
          </a:solidFill>
        </p:spPr>
        <p:txBody>
          <a:bodyPr wrap="square" rtlCol="0">
            <a:spAutoFit/>
          </a:bodyPr>
          <a:lstStyle/>
          <a:p>
            <a:r>
              <a:rPr lang="en-GB" dirty="0"/>
              <a:t>What is a THANE? A: a man, often the chief of a clan, who held land from a Scottish king.</a:t>
            </a:r>
          </a:p>
        </p:txBody>
      </p:sp>
    </p:spTree>
    <p:extLst>
      <p:ext uri="{BB962C8B-B14F-4D97-AF65-F5344CB8AC3E}">
        <p14:creationId xmlns:p14="http://schemas.microsoft.com/office/powerpoint/2010/main" val="409209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GB" sz="4000" dirty="0"/>
              <a:t>Match  ‘</a:t>
            </a:r>
            <a:r>
              <a:rPr lang="en-GB" sz="4000" dirty="0" err="1"/>
              <a:t>em</a:t>
            </a:r>
            <a:r>
              <a:rPr lang="en-GB" sz="4000" dirty="0"/>
              <a:t> up!</a:t>
            </a:r>
          </a:p>
        </p:txBody>
      </p:sp>
      <p:graphicFrame>
        <p:nvGraphicFramePr>
          <p:cNvPr id="4" name="Content Placeholder 3"/>
          <p:cNvGraphicFramePr>
            <a:graphicFrameLocks noGrp="1"/>
          </p:cNvGraphicFramePr>
          <p:nvPr>
            <p:ph idx="1"/>
          </p:nvPr>
        </p:nvGraphicFramePr>
        <p:xfrm>
          <a:off x="638978" y="1465245"/>
          <a:ext cx="10637703" cy="4924281"/>
        </p:xfrm>
        <a:graphic>
          <a:graphicData uri="http://schemas.openxmlformats.org/drawingml/2006/table">
            <a:tbl>
              <a:tblPr firstRow="1" firstCol="1" bandRow="1">
                <a:tableStyleId>{69CF1AB2-1976-4502-BF36-3FF5EA218861}</a:tableStyleId>
              </a:tblPr>
              <a:tblGrid>
                <a:gridCol w="2347380">
                  <a:extLst>
                    <a:ext uri="{9D8B030D-6E8A-4147-A177-3AD203B41FA5}">
                      <a16:colId xmlns:a16="http://schemas.microsoft.com/office/drawing/2014/main" val="20000"/>
                    </a:ext>
                  </a:extLst>
                </a:gridCol>
                <a:gridCol w="8290323">
                  <a:extLst>
                    <a:ext uri="{9D8B030D-6E8A-4147-A177-3AD203B41FA5}">
                      <a16:colId xmlns:a16="http://schemas.microsoft.com/office/drawing/2014/main" val="20001"/>
                    </a:ext>
                  </a:extLst>
                </a:gridCol>
              </a:tblGrid>
              <a:tr h="460765">
                <a:tc>
                  <a:txBody>
                    <a:bodyPr/>
                    <a:lstStyle/>
                    <a:p>
                      <a:pPr>
                        <a:spcAft>
                          <a:spcPts val="0"/>
                        </a:spcAft>
                      </a:pPr>
                      <a:r>
                        <a:rPr lang="en-GB" sz="1800" dirty="0">
                          <a:effectLst/>
                        </a:rPr>
                        <a:t>kern</a:t>
                      </a:r>
                      <a:endParaRPr lang="en-GB" sz="2000" dirty="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lvl="0" indent="0" algn="l" defTabSz="914400" rtl="0" eaLnBrk="1" fontAlgn="auto" latinLnBrk="0" hangingPunct="1">
                        <a:lnSpc>
                          <a:spcPct val="100000"/>
                        </a:lnSpc>
                        <a:spcBef>
                          <a:spcPts val="0"/>
                        </a:spcBef>
                        <a:spcAft>
                          <a:spcPts val="0"/>
                        </a:spcAft>
                        <a:buClrTx/>
                        <a:buSzTx/>
                        <a:buFontTx/>
                        <a:buNone/>
                        <a:tabLst/>
                        <a:defRPr/>
                      </a:pPr>
                      <a:r>
                        <a:rPr lang="en-GB" sz="2000" b="0" dirty="0">
                          <a:effectLst/>
                        </a:rPr>
                        <a:t>bravery (again Shakespeare has used personification)</a:t>
                      </a:r>
                      <a:endParaRPr lang="en-GB" sz="2400" b="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0"/>
                  </a:ext>
                </a:extLst>
              </a:tr>
              <a:tr h="460765">
                <a:tc>
                  <a:txBody>
                    <a:bodyPr/>
                    <a:lstStyle/>
                    <a:p>
                      <a:pPr>
                        <a:spcAft>
                          <a:spcPts val="0"/>
                        </a:spcAft>
                      </a:pPr>
                      <a:r>
                        <a:rPr lang="en-GB" sz="1800">
                          <a:effectLst/>
                        </a:rPr>
                        <a:t>gallowglass</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lvl="0" indent="0" algn="l" defTabSz="914400" rtl="0" eaLnBrk="1" fontAlgn="auto" latinLnBrk="0" hangingPunct="1">
                        <a:lnSpc>
                          <a:spcPct val="100000"/>
                        </a:lnSpc>
                        <a:spcBef>
                          <a:spcPts val="0"/>
                        </a:spcBef>
                        <a:spcAft>
                          <a:spcPts val="0"/>
                        </a:spcAft>
                        <a:buClrTx/>
                        <a:buSzTx/>
                        <a:buFontTx/>
                        <a:buNone/>
                        <a:tabLst/>
                        <a:defRPr/>
                      </a:pPr>
                      <a:r>
                        <a:rPr lang="en-GB" sz="2000" dirty="0">
                          <a:effectLst/>
                        </a:rPr>
                        <a:t>servant</a:t>
                      </a:r>
                      <a:endParaRPr lang="en-GB" sz="240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1"/>
                  </a:ext>
                </a:extLst>
              </a:tr>
              <a:tr h="460765">
                <a:tc>
                  <a:txBody>
                    <a:bodyPr/>
                    <a:lstStyle/>
                    <a:p>
                      <a:pPr>
                        <a:spcAft>
                          <a:spcPts val="0"/>
                        </a:spcAft>
                      </a:pPr>
                      <a:r>
                        <a:rPr lang="en-GB" sz="1800">
                          <a:effectLst/>
                        </a:rPr>
                        <a:t>Fortune</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lvl="0" indent="0" algn="l" defTabSz="914400" rtl="0" eaLnBrk="1" fontAlgn="auto" latinLnBrk="0" hangingPunct="1">
                        <a:lnSpc>
                          <a:spcPct val="100000"/>
                        </a:lnSpc>
                        <a:spcBef>
                          <a:spcPts val="0"/>
                        </a:spcBef>
                        <a:spcAft>
                          <a:spcPts val="0"/>
                        </a:spcAft>
                        <a:buClrTx/>
                        <a:buSzTx/>
                        <a:buFontTx/>
                        <a:buNone/>
                        <a:tabLst/>
                        <a:defRPr/>
                      </a:pPr>
                      <a:r>
                        <a:rPr lang="en-GB" sz="2000" dirty="0">
                          <a:effectLst/>
                        </a:rPr>
                        <a:t>jaw</a:t>
                      </a:r>
                      <a:endParaRPr lang="en-GB" sz="240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2"/>
                  </a:ext>
                </a:extLst>
              </a:tr>
              <a:tr h="460765">
                <a:tc>
                  <a:txBody>
                    <a:bodyPr/>
                    <a:lstStyle/>
                    <a:p>
                      <a:pPr>
                        <a:spcAft>
                          <a:spcPts val="0"/>
                        </a:spcAft>
                      </a:pPr>
                      <a:r>
                        <a:rPr lang="en-GB" sz="1800">
                          <a:effectLst/>
                        </a:rPr>
                        <a:t>brandished steel</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lvl="0" indent="0" algn="l" defTabSz="914400" rtl="0" eaLnBrk="1" fontAlgn="auto" latinLnBrk="0" hangingPunct="1">
                        <a:lnSpc>
                          <a:spcPct val="100000"/>
                        </a:lnSpc>
                        <a:spcBef>
                          <a:spcPts val="0"/>
                        </a:spcBef>
                        <a:spcAft>
                          <a:spcPts val="0"/>
                        </a:spcAft>
                        <a:buClrTx/>
                        <a:buSzTx/>
                        <a:buFontTx/>
                        <a:buNone/>
                        <a:tabLst/>
                        <a:defRPr/>
                      </a:pPr>
                      <a:r>
                        <a:rPr lang="en-GB" sz="1800" dirty="0">
                          <a:effectLst/>
                        </a:rPr>
                        <a:t>Navel / belly button</a:t>
                      </a:r>
                      <a:endParaRPr lang="en-GB" sz="200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3"/>
                  </a:ext>
                </a:extLst>
              </a:tr>
              <a:tr h="689521">
                <a:tc>
                  <a:txBody>
                    <a:bodyPr/>
                    <a:lstStyle/>
                    <a:p>
                      <a:pPr>
                        <a:lnSpc>
                          <a:spcPct val="115000"/>
                        </a:lnSpc>
                        <a:spcAft>
                          <a:spcPts val="0"/>
                        </a:spcAft>
                      </a:pPr>
                      <a:r>
                        <a:rPr lang="en-GB" sz="1800">
                          <a:effectLst/>
                        </a:rPr>
                        <a:t>‘smoked with </a:t>
                      </a:r>
                      <a:br>
                        <a:rPr lang="en-GB" sz="1800">
                          <a:effectLst/>
                        </a:rPr>
                      </a:br>
                      <a:r>
                        <a:rPr lang="en-GB" sz="1800">
                          <a:effectLst/>
                        </a:rPr>
                        <a:t>bloody execution’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36195" marR="71755" lvl="0" indent="0" algn="l" defTabSz="914400" rtl="0" eaLnBrk="1" fontAlgn="auto" latinLnBrk="0" hangingPunct="1">
                        <a:lnSpc>
                          <a:spcPct val="115000"/>
                        </a:lnSpc>
                        <a:spcBef>
                          <a:spcPts val="0"/>
                        </a:spcBef>
                        <a:spcAft>
                          <a:spcPts val="0"/>
                        </a:spcAft>
                        <a:buClrTx/>
                        <a:buSzTx/>
                        <a:buFontTx/>
                        <a:buNone/>
                        <a:tabLst/>
                        <a:defRPr/>
                      </a:pPr>
                      <a:r>
                        <a:rPr lang="en-GB" sz="1800" dirty="0">
                          <a:effectLst/>
                        </a:rPr>
                        <a:t>split open</a:t>
                      </a:r>
                      <a:endParaRPr lang="en-GB" sz="2000" dirty="0">
                        <a:effectLst/>
                        <a:latin typeface="Times New Roman" panose="02020603050405020304" pitchFamily="18" charset="0"/>
                        <a:ea typeface="Calibri" panose="020F0502020204030204" pitchFamily="34" charset="0"/>
                      </a:endParaRPr>
                    </a:p>
                    <a:p>
                      <a:pPr marL="36195" marR="71755">
                        <a:lnSpc>
                          <a:spcPct val="115000"/>
                        </a:lnSpc>
                        <a:spcAft>
                          <a:spcPts val="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4"/>
                  </a:ext>
                </a:extLst>
              </a:tr>
              <a:tr h="460765">
                <a:tc>
                  <a:txBody>
                    <a:bodyPr/>
                    <a:lstStyle/>
                    <a:p>
                      <a:pPr>
                        <a:spcAft>
                          <a:spcPts val="0"/>
                        </a:spcAft>
                      </a:pPr>
                      <a:r>
                        <a:rPr lang="en-GB" sz="1800">
                          <a:effectLst/>
                        </a:rPr>
                        <a:t>Valour</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lvl="0" indent="0" algn="l" defTabSz="914400" rtl="0" eaLnBrk="1" fontAlgn="auto" latinLnBrk="0" hangingPunct="1">
                        <a:lnSpc>
                          <a:spcPct val="100000"/>
                        </a:lnSpc>
                        <a:spcBef>
                          <a:spcPts val="0"/>
                        </a:spcBef>
                        <a:spcAft>
                          <a:spcPts val="0"/>
                        </a:spcAft>
                        <a:buClrTx/>
                        <a:buSzTx/>
                        <a:buFontTx/>
                        <a:buNone/>
                        <a:tabLst/>
                        <a:defRPr/>
                      </a:pPr>
                      <a:r>
                        <a:rPr lang="en-GB" sz="1800" b="0" dirty="0">
                          <a:effectLst/>
                        </a:rPr>
                        <a:t>foot soldier armed with sword and shield</a:t>
                      </a:r>
                      <a:endParaRPr lang="en-GB" sz="2000" b="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5"/>
                  </a:ext>
                </a:extLst>
              </a:tr>
              <a:tr h="460765">
                <a:tc>
                  <a:txBody>
                    <a:bodyPr/>
                    <a:lstStyle/>
                    <a:p>
                      <a:pPr>
                        <a:spcAft>
                          <a:spcPts val="0"/>
                        </a:spcAft>
                      </a:pPr>
                      <a:r>
                        <a:rPr lang="en-GB" sz="1800">
                          <a:effectLst/>
                        </a:rPr>
                        <a:t>minion</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lvl="0" indent="0" algn="l" defTabSz="914400" rtl="0" eaLnBrk="1" fontAlgn="auto" latinLnBrk="0" hangingPunct="1">
                        <a:lnSpc>
                          <a:spcPct val="100000"/>
                        </a:lnSpc>
                        <a:spcBef>
                          <a:spcPts val="0"/>
                        </a:spcBef>
                        <a:spcAft>
                          <a:spcPts val="0"/>
                        </a:spcAft>
                        <a:buClrTx/>
                        <a:buSzTx/>
                        <a:buFontTx/>
                        <a:buNone/>
                        <a:tabLst/>
                        <a:defRPr/>
                      </a:pPr>
                      <a:r>
                        <a:rPr lang="en-GB" sz="1800" dirty="0">
                          <a:effectLst/>
                        </a:rPr>
                        <a:t>a soldier fighting just for the money</a:t>
                      </a:r>
                      <a:endParaRPr lang="en-GB" sz="200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6"/>
                  </a:ext>
                </a:extLst>
              </a:tr>
              <a:tr h="460765">
                <a:tc>
                  <a:txBody>
                    <a:bodyPr/>
                    <a:lstStyle/>
                    <a:p>
                      <a:pPr>
                        <a:spcAft>
                          <a:spcPts val="0"/>
                        </a:spcAft>
                      </a:pPr>
                      <a:r>
                        <a:rPr lang="en-GB" sz="1800">
                          <a:effectLst/>
                        </a:rPr>
                        <a:t>unseamed</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lvl="0" indent="0" algn="l" defTabSz="914400" rtl="0" eaLnBrk="1" fontAlgn="auto" latinLnBrk="0" hangingPunct="1">
                        <a:lnSpc>
                          <a:spcPct val="100000"/>
                        </a:lnSpc>
                        <a:spcBef>
                          <a:spcPts val="0"/>
                        </a:spcBef>
                        <a:spcAft>
                          <a:spcPts val="0"/>
                        </a:spcAft>
                        <a:buClrTx/>
                        <a:buSzTx/>
                        <a:buFontTx/>
                        <a:buNone/>
                        <a:tabLst/>
                        <a:defRPr/>
                      </a:pPr>
                      <a:r>
                        <a:rPr lang="en-GB" sz="1800" dirty="0">
                          <a:effectLst/>
                        </a:rPr>
                        <a:t>it is so cold that the blood on the sword is creating steam just as breath does in cold weather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7"/>
                  </a:ext>
                </a:extLst>
              </a:tr>
              <a:tr h="460765">
                <a:tc>
                  <a:txBody>
                    <a:bodyPr/>
                    <a:lstStyle/>
                    <a:p>
                      <a:pPr>
                        <a:spcAft>
                          <a:spcPts val="0"/>
                        </a:spcAft>
                      </a:pPr>
                      <a:r>
                        <a:rPr lang="en-GB" sz="1800">
                          <a:effectLst/>
                        </a:rPr>
                        <a:t>nave</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lvl="0" indent="0" algn="l" defTabSz="914400" rtl="0" eaLnBrk="1" fontAlgn="auto" latinLnBrk="0" hangingPunct="1">
                        <a:lnSpc>
                          <a:spcPct val="100000"/>
                        </a:lnSpc>
                        <a:spcBef>
                          <a:spcPts val="0"/>
                        </a:spcBef>
                        <a:spcAft>
                          <a:spcPts val="0"/>
                        </a:spcAft>
                        <a:buClrTx/>
                        <a:buSzTx/>
                        <a:buFontTx/>
                        <a:buNone/>
                        <a:tabLst/>
                        <a:defRPr/>
                      </a:pPr>
                      <a:r>
                        <a:rPr lang="en-GB" sz="2000" dirty="0">
                          <a:effectLst/>
                        </a:rPr>
                        <a:t>Macbeth is waving his sword threateningly</a:t>
                      </a:r>
                      <a:endParaRPr lang="en-GB" sz="240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8"/>
                  </a:ext>
                </a:extLst>
              </a:tr>
              <a:tr h="460765">
                <a:tc>
                  <a:txBody>
                    <a:bodyPr/>
                    <a:lstStyle/>
                    <a:p>
                      <a:pPr>
                        <a:spcAft>
                          <a:spcPts val="0"/>
                        </a:spcAft>
                      </a:pPr>
                      <a:r>
                        <a:rPr lang="en-GB" sz="1800" dirty="0">
                          <a:effectLst/>
                        </a:rPr>
                        <a:t>chaps</a:t>
                      </a:r>
                      <a:endParaRPr lang="en-GB" sz="2000" dirty="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lvl="0" indent="0" algn="l" defTabSz="914400" rtl="0" eaLnBrk="1" fontAlgn="auto" latinLnBrk="0" hangingPunct="1">
                        <a:lnSpc>
                          <a:spcPct val="100000"/>
                        </a:lnSpc>
                        <a:spcBef>
                          <a:spcPts val="0"/>
                        </a:spcBef>
                        <a:spcAft>
                          <a:spcPts val="0"/>
                        </a:spcAft>
                        <a:buClrTx/>
                        <a:buSzTx/>
                        <a:buFontTx/>
                        <a:buNone/>
                        <a:tabLst/>
                        <a:defRPr/>
                      </a:pPr>
                      <a:r>
                        <a:rPr lang="en-GB" sz="1800" dirty="0">
                          <a:effectLst/>
                        </a:rPr>
                        <a:t>fate (Shakespeare’s imagery sees fate as a woman who is only flirting with the rebels)</a:t>
                      </a:r>
                      <a:endParaRPr lang="en-GB" sz="200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3387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GB" sz="4000" dirty="0"/>
              <a:t>In the 1600s English was different…</a:t>
            </a:r>
          </a:p>
        </p:txBody>
      </p:sp>
      <p:graphicFrame>
        <p:nvGraphicFramePr>
          <p:cNvPr id="4" name="Content Placeholder 3"/>
          <p:cNvGraphicFramePr>
            <a:graphicFrameLocks noGrp="1"/>
          </p:cNvGraphicFramePr>
          <p:nvPr>
            <p:ph idx="1"/>
          </p:nvPr>
        </p:nvGraphicFramePr>
        <p:xfrm>
          <a:off x="638978" y="1465245"/>
          <a:ext cx="10637703" cy="4836406"/>
        </p:xfrm>
        <a:graphic>
          <a:graphicData uri="http://schemas.openxmlformats.org/drawingml/2006/table">
            <a:tbl>
              <a:tblPr firstRow="1" firstCol="1" bandRow="1">
                <a:tableStyleId>{69CF1AB2-1976-4502-BF36-3FF5EA218861}</a:tableStyleId>
              </a:tblPr>
              <a:tblGrid>
                <a:gridCol w="2347380">
                  <a:extLst>
                    <a:ext uri="{9D8B030D-6E8A-4147-A177-3AD203B41FA5}">
                      <a16:colId xmlns:a16="http://schemas.microsoft.com/office/drawing/2014/main" val="20000"/>
                    </a:ext>
                  </a:extLst>
                </a:gridCol>
                <a:gridCol w="8290323">
                  <a:extLst>
                    <a:ext uri="{9D8B030D-6E8A-4147-A177-3AD203B41FA5}">
                      <a16:colId xmlns:a16="http://schemas.microsoft.com/office/drawing/2014/main" val="20001"/>
                    </a:ext>
                  </a:extLst>
                </a:gridCol>
              </a:tblGrid>
              <a:tr h="460765">
                <a:tc>
                  <a:txBody>
                    <a:bodyPr/>
                    <a:lstStyle/>
                    <a:p>
                      <a:pPr>
                        <a:spcAft>
                          <a:spcPts val="0"/>
                        </a:spcAft>
                      </a:pPr>
                      <a:r>
                        <a:rPr lang="en-GB" sz="1800" dirty="0">
                          <a:effectLst/>
                        </a:rPr>
                        <a:t>kern</a:t>
                      </a:r>
                      <a:endParaRPr lang="en-GB" sz="2000" dirty="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a:spcAft>
                          <a:spcPts val="0"/>
                        </a:spcAft>
                      </a:pPr>
                      <a:r>
                        <a:rPr lang="en-GB" sz="1800" b="0" dirty="0">
                          <a:effectLst/>
                        </a:rPr>
                        <a:t>foot soldier armed with sword and shield</a:t>
                      </a:r>
                      <a:endParaRPr lang="en-GB" sz="2000" b="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0"/>
                  </a:ext>
                </a:extLst>
              </a:tr>
              <a:tr h="460765">
                <a:tc>
                  <a:txBody>
                    <a:bodyPr/>
                    <a:lstStyle/>
                    <a:p>
                      <a:pPr>
                        <a:spcAft>
                          <a:spcPts val="0"/>
                        </a:spcAft>
                      </a:pPr>
                      <a:r>
                        <a:rPr lang="en-GB" sz="1800">
                          <a:effectLst/>
                        </a:rPr>
                        <a:t>gallowglass</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a:spcAft>
                          <a:spcPts val="0"/>
                        </a:spcAft>
                      </a:pPr>
                      <a:r>
                        <a:rPr lang="en-GB" sz="1800">
                          <a:effectLst/>
                        </a:rPr>
                        <a:t>a soldier fighting just for the money</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1"/>
                  </a:ext>
                </a:extLst>
              </a:tr>
              <a:tr h="460765">
                <a:tc>
                  <a:txBody>
                    <a:bodyPr/>
                    <a:lstStyle/>
                    <a:p>
                      <a:pPr>
                        <a:spcAft>
                          <a:spcPts val="0"/>
                        </a:spcAft>
                      </a:pPr>
                      <a:r>
                        <a:rPr lang="en-GB" sz="1800">
                          <a:effectLst/>
                        </a:rPr>
                        <a:t>Fortune</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a:spcAft>
                          <a:spcPts val="0"/>
                        </a:spcAft>
                      </a:pPr>
                      <a:r>
                        <a:rPr lang="en-GB" sz="1800">
                          <a:effectLst/>
                        </a:rPr>
                        <a:t>fate (Shakespeare’s imagery sees fate as a woman who is only flirting with the rebels)</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2"/>
                  </a:ext>
                </a:extLst>
              </a:tr>
              <a:tr h="460765">
                <a:tc>
                  <a:txBody>
                    <a:bodyPr/>
                    <a:lstStyle/>
                    <a:p>
                      <a:pPr>
                        <a:spcAft>
                          <a:spcPts val="0"/>
                        </a:spcAft>
                      </a:pPr>
                      <a:r>
                        <a:rPr lang="en-GB" sz="1800">
                          <a:effectLst/>
                        </a:rPr>
                        <a:t>brandished steel</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a:spcAft>
                          <a:spcPts val="0"/>
                        </a:spcAft>
                      </a:pPr>
                      <a:r>
                        <a:rPr lang="en-GB" sz="1800" dirty="0">
                          <a:effectLst/>
                        </a:rPr>
                        <a:t>Macbeth is waving his sword threateningly</a:t>
                      </a:r>
                      <a:endParaRPr lang="en-GB" sz="200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3"/>
                  </a:ext>
                </a:extLst>
              </a:tr>
              <a:tr h="689521">
                <a:tc>
                  <a:txBody>
                    <a:bodyPr/>
                    <a:lstStyle/>
                    <a:p>
                      <a:pPr>
                        <a:lnSpc>
                          <a:spcPct val="115000"/>
                        </a:lnSpc>
                        <a:spcAft>
                          <a:spcPts val="0"/>
                        </a:spcAft>
                      </a:pPr>
                      <a:r>
                        <a:rPr lang="en-GB" sz="1800">
                          <a:effectLst/>
                        </a:rPr>
                        <a:t>‘smoked with </a:t>
                      </a:r>
                      <a:br>
                        <a:rPr lang="en-GB" sz="1800">
                          <a:effectLst/>
                        </a:rPr>
                      </a:br>
                      <a:r>
                        <a:rPr lang="en-GB" sz="1800">
                          <a:effectLst/>
                        </a:rPr>
                        <a:t>bloody execution’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36195" marR="71755">
                        <a:lnSpc>
                          <a:spcPct val="115000"/>
                        </a:lnSpc>
                        <a:spcAft>
                          <a:spcPts val="0"/>
                        </a:spcAft>
                      </a:pPr>
                      <a:r>
                        <a:rPr lang="en-GB" sz="1800" dirty="0">
                          <a:effectLst/>
                        </a:rPr>
                        <a:t>it is so cold that the blood on the sword is creating steam just as breath does in cold weather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4"/>
                  </a:ext>
                </a:extLst>
              </a:tr>
              <a:tr h="460765">
                <a:tc>
                  <a:txBody>
                    <a:bodyPr/>
                    <a:lstStyle/>
                    <a:p>
                      <a:pPr>
                        <a:spcAft>
                          <a:spcPts val="0"/>
                        </a:spcAft>
                      </a:pPr>
                      <a:r>
                        <a:rPr lang="en-GB" sz="1800">
                          <a:effectLst/>
                        </a:rPr>
                        <a:t>Valour</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a:spcAft>
                          <a:spcPts val="0"/>
                        </a:spcAft>
                      </a:pPr>
                      <a:r>
                        <a:rPr lang="en-GB" sz="1800">
                          <a:effectLst/>
                        </a:rPr>
                        <a:t>bravery (again Shakespeare has used personification)</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5"/>
                  </a:ext>
                </a:extLst>
              </a:tr>
              <a:tr h="460765">
                <a:tc>
                  <a:txBody>
                    <a:bodyPr/>
                    <a:lstStyle/>
                    <a:p>
                      <a:pPr>
                        <a:spcAft>
                          <a:spcPts val="0"/>
                        </a:spcAft>
                      </a:pPr>
                      <a:r>
                        <a:rPr lang="en-GB" sz="1800">
                          <a:effectLst/>
                        </a:rPr>
                        <a:t>minion</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a:spcAft>
                          <a:spcPts val="0"/>
                        </a:spcAft>
                      </a:pPr>
                      <a:r>
                        <a:rPr lang="en-GB" sz="1800">
                          <a:effectLst/>
                        </a:rPr>
                        <a:t>servant</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6"/>
                  </a:ext>
                </a:extLst>
              </a:tr>
              <a:tr h="460765">
                <a:tc>
                  <a:txBody>
                    <a:bodyPr/>
                    <a:lstStyle/>
                    <a:p>
                      <a:pPr>
                        <a:spcAft>
                          <a:spcPts val="0"/>
                        </a:spcAft>
                      </a:pPr>
                      <a:r>
                        <a:rPr lang="en-GB" sz="1800">
                          <a:effectLst/>
                        </a:rPr>
                        <a:t>unseamed</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a:spcAft>
                          <a:spcPts val="0"/>
                        </a:spcAft>
                      </a:pPr>
                      <a:r>
                        <a:rPr lang="en-GB" sz="1800">
                          <a:effectLst/>
                        </a:rPr>
                        <a:t>split open</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7"/>
                  </a:ext>
                </a:extLst>
              </a:tr>
              <a:tr h="460765">
                <a:tc>
                  <a:txBody>
                    <a:bodyPr/>
                    <a:lstStyle/>
                    <a:p>
                      <a:pPr>
                        <a:spcAft>
                          <a:spcPts val="0"/>
                        </a:spcAft>
                      </a:pPr>
                      <a:r>
                        <a:rPr lang="en-GB" sz="1800">
                          <a:effectLst/>
                        </a:rPr>
                        <a:t>nave</a:t>
                      </a:r>
                      <a:endParaRPr lang="en-GB" sz="200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a:spcAft>
                          <a:spcPts val="0"/>
                        </a:spcAft>
                      </a:pPr>
                      <a:r>
                        <a:rPr lang="en-GB" sz="1800" dirty="0">
                          <a:effectLst/>
                        </a:rPr>
                        <a:t>Navel / belly button</a:t>
                      </a:r>
                      <a:endParaRPr lang="en-GB" sz="200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8"/>
                  </a:ext>
                </a:extLst>
              </a:tr>
              <a:tr h="460765">
                <a:tc>
                  <a:txBody>
                    <a:bodyPr/>
                    <a:lstStyle/>
                    <a:p>
                      <a:pPr>
                        <a:spcAft>
                          <a:spcPts val="0"/>
                        </a:spcAft>
                      </a:pPr>
                      <a:r>
                        <a:rPr lang="en-GB" sz="1800" dirty="0">
                          <a:effectLst/>
                        </a:rPr>
                        <a:t>chaps</a:t>
                      </a:r>
                      <a:endParaRPr lang="en-GB" sz="2000" dirty="0">
                        <a:effectLst/>
                        <a:latin typeface="Times New Roman" panose="02020603050405020304" pitchFamily="18" charset="0"/>
                        <a:ea typeface="Calibri" panose="020F0502020204030204" pitchFamily="34" charset="0"/>
                      </a:endParaRPr>
                    </a:p>
                  </a:txBody>
                  <a:tcPr marL="68580" marR="68580" marT="0" marB="0" anchor="ctr">
                    <a:solidFill>
                      <a:schemeClr val="accent1">
                        <a:lumMod val="40000"/>
                        <a:lumOff val="60000"/>
                      </a:schemeClr>
                    </a:solidFill>
                  </a:tcPr>
                </a:tc>
                <a:tc>
                  <a:txBody>
                    <a:bodyPr/>
                    <a:lstStyle/>
                    <a:p>
                      <a:pPr marL="36195" marR="71755">
                        <a:spcAft>
                          <a:spcPts val="0"/>
                        </a:spcAft>
                      </a:pPr>
                      <a:r>
                        <a:rPr lang="en-GB" sz="1800" dirty="0">
                          <a:effectLst/>
                        </a:rPr>
                        <a:t>jaw</a:t>
                      </a:r>
                      <a:endParaRPr lang="en-GB" sz="2000" dirty="0">
                        <a:effectLst/>
                        <a:latin typeface="Times New Roman" panose="02020603050405020304" pitchFamily="18" charset="0"/>
                        <a:ea typeface="Calibri" panose="020F050202020403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3752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rgbClr val="FFFF00"/>
          </a:solidFill>
        </p:spPr>
        <p:txBody>
          <a:bodyPr>
            <a:normAutofit/>
          </a:bodyPr>
          <a:lstStyle/>
          <a:p>
            <a:pPr algn="ctr"/>
            <a:r>
              <a:rPr lang="en-GB" sz="4000" u="sng" dirty="0"/>
              <a:t>The Captain’s Speech</a:t>
            </a:r>
          </a:p>
        </p:txBody>
      </p:sp>
      <p:sp>
        <p:nvSpPr>
          <p:cNvPr id="3" name="Content Placeholder 2"/>
          <p:cNvSpPr>
            <a:spLocks noGrp="1"/>
          </p:cNvSpPr>
          <p:nvPr>
            <p:ph idx="1"/>
          </p:nvPr>
        </p:nvSpPr>
        <p:spPr/>
        <p:txBody>
          <a:bodyPr/>
          <a:lstStyle/>
          <a:p>
            <a:pPr marL="0" indent="0">
              <a:buNone/>
            </a:pPr>
            <a:r>
              <a:rPr lang="en-GB" dirty="0">
                <a:solidFill>
                  <a:srgbClr val="FF0000"/>
                </a:solidFill>
              </a:rPr>
              <a:t>Starter/Recall: </a:t>
            </a:r>
            <a:r>
              <a:rPr lang="en-GB" dirty="0"/>
              <a:t>What is the Captain’s speech about? Who is he talking to? Why has Shakespeare included this in the play?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176" y="3386138"/>
            <a:ext cx="3810000" cy="27908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1728" y="3386138"/>
            <a:ext cx="3723995" cy="2792996"/>
          </a:xfrm>
          <a:prstGeom prst="rect">
            <a:avLst/>
          </a:prstGeom>
        </p:spPr>
      </p:pic>
    </p:spTree>
    <p:extLst>
      <p:ext uri="{BB962C8B-B14F-4D97-AF65-F5344CB8AC3E}">
        <p14:creationId xmlns:p14="http://schemas.microsoft.com/office/powerpoint/2010/main" val="154902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rgbClr val="FFFF00"/>
          </a:solidFill>
        </p:spPr>
        <p:txBody>
          <a:bodyPr>
            <a:normAutofit/>
          </a:bodyPr>
          <a:lstStyle/>
          <a:p>
            <a:pPr algn="ctr"/>
            <a:r>
              <a:rPr lang="en-GB" sz="4000" u="sng" dirty="0"/>
              <a:t>The Captain’s Speech</a:t>
            </a:r>
          </a:p>
        </p:txBody>
      </p:sp>
      <p:sp>
        <p:nvSpPr>
          <p:cNvPr id="3" name="Content Placeholder 2"/>
          <p:cNvSpPr>
            <a:spLocks noGrp="1"/>
          </p:cNvSpPr>
          <p:nvPr>
            <p:ph idx="1"/>
          </p:nvPr>
        </p:nvSpPr>
        <p:spPr/>
        <p:txBody>
          <a:bodyPr/>
          <a:lstStyle/>
          <a:p>
            <a:pPr marL="0" indent="0">
              <a:buNone/>
            </a:pPr>
            <a:r>
              <a:rPr lang="en-GB" dirty="0">
                <a:solidFill>
                  <a:srgbClr val="FF0000"/>
                </a:solidFill>
              </a:rPr>
              <a:t>Driving question: </a:t>
            </a:r>
            <a:r>
              <a:rPr lang="en-GB" dirty="0"/>
              <a:t>how does Shakespeare present Macbeth in the Captain’s speech?</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176" y="3386138"/>
            <a:ext cx="3810000" cy="27908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1728" y="3386138"/>
            <a:ext cx="3723995" cy="2792996"/>
          </a:xfrm>
          <a:prstGeom prst="rect">
            <a:avLst/>
          </a:prstGeom>
        </p:spPr>
      </p:pic>
    </p:spTree>
    <p:extLst>
      <p:ext uri="{BB962C8B-B14F-4D97-AF65-F5344CB8AC3E}">
        <p14:creationId xmlns:p14="http://schemas.microsoft.com/office/powerpoint/2010/main" val="3346657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940"/>
            <a:ext cx="10515600" cy="1325563"/>
          </a:xfrm>
          <a:solidFill>
            <a:srgbClr val="FFFF00"/>
          </a:solidFill>
        </p:spPr>
        <p:txBody>
          <a:bodyPr>
            <a:normAutofit/>
          </a:bodyPr>
          <a:lstStyle/>
          <a:p>
            <a:r>
              <a:rPr lang="en-GB" sz="4000" dirty="0"/>
              <a:t>If you were Director…</a:t>
            </a:r>
          </a:p>
        </p:txBody>
      </p:sp>
      <p:sp>
        <p:nvSpPr>
          <p:cNvPr id="3" name="Content Placeholder 2"/>
          <p:cNvSpPr>
            <a:spLocks noGrp="1"/>
          </p:cNvSpPr>
          <p:nvPr>
            <p:ph idx="1"/>
          </p:nvPr>
        </p:nvSpPr>
        <p:spPr>
          <a:xfrm>
            <a:off x="373505" y="1690688"/>
            <a:ext cx="6104413" cy="5032375"/>
          </a:xfrm>
        </p:spPr>
        <p:txBody>
          <a:bodyPr>
            <a:normAutofit fontScale="62500" lnSpcReduction="20000"/>
          </a:bodyPr>
          <a:lstStyle/>
          <a:p>
            <a:pPr lvl="0">
              <a:lnSpc>
                <a:spcPct val="120000"/>
              </a:lnSpc>
            </a:pPr>
            <a:r>
              <a:rPr lang="en-GB" sz="3300" dirty="0"/>
              <a:t>Is the captain in pain and struggling to speak? </a:t>
            </a:r>
          </a:p>
          <a:p>
            <a:pPr lvl="0">
              <a:lnSpc>
                <a:spcPct val="120000"/>
              </a:lnSpc>
            </a:pPr>
            <a:r>
              <a:rPr lang="en-GB" sz="3300" dirty="0"/>
              <a:t>Is he faint and breathless? </a:t>
            </a:r>
          </a:p>
          <a:p>
            <a:pPr lvl="0">
              <a:lnSpc>
                <a:spcPct val="120000"/>
              </a:lnSpc>
            </a:pPr>
            <a:r>
              <a:rPr lang="en-GB" sz="3300" dirty="0"/>
              <a:t>Is he excited and saying the speech quickly? </a:t>
            </a:r>
          </a:p>
          <a:p>
            <a:pPr lvl="0">
              <a:lnSpc>
                <a:spcPct val="120000"/>
              </a:lnSpc>
            </a:pPr>
            <a:r>
              <a:rPr lang="en-GB" sz="3300" dirty="0"/>
              <a:t>Is he laughing about the death of the rebel, which means the rebels will be crushed and the battle over? </a:t>
            </a:r>
          </a:p>
          <a:p>
            <a:pPr lvl="0">
              <a:lnSpc>
                <a:spcPct val="120000"/>
              </a:lnSpc>
            </a:pPr>
            <a:endParaRPr lang="en-GB" dirty="0"/>
          </a:p>
          <a:p>
            <a:pPr lvl="0">
              <a:lnSpc>
                <a:spcPct val="120000"/>
              </a:lnSpc>
            </a:pPr>
            <a:endParaRPr lang="en-GB" dirty="0"/>
          </a:p>
          <a:p>
            <a:pPr marL="0" lvl="0" indent="0">
              <a:lnSpc>
                <a:spcPct val="120000"/>
              </a:lnSpc>
              <a:buNone/>
            </a:pPr>
            <a:r>
              <a:rPr lang="en-GB" sz="3600" dirty="0">
                <a:solidFill>
                  <a:srgbClr val="FF0000"/>
                </a:solidFill>
              </a:rPr>
              <a:t>Why? What does the captain think of Macbeth? Is he impressed, awed, disgusted? Does he admire him or does he think Macbeth is a disgrace?</a:t>
            </a:r>
          </a:p>
          <a:p>
            <a:endParaRPr lang="en-GB" dirty="0"/>
          </a:p>
        </p:txBody>
      </p:sp>
      <p:pic>
        <p:nvPicPr>
          <p:cNvPr id="2050" name="Picture 2" descr="Image result for macbeth captai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792" r="6302" b="9513"/>
          <a:stretch/>
        </p:blipFill>
        <p:spPr bwMode="auto">
          <a:xfrm>
            <a:off x="6626213" y="32649"/>
            <a:ext cx="5565787" cy="307370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macbeth captain"/>
          <p:cNvPicPr>
            <a:picLocks noChangeAspect="1" noChangeArrowheads="1"/>
          </p:cNvPicPr>
          <p:nvPr/>
        </p:nvPicPr>
        <p:blipFill rotWithShape="1">
          <a:blip r:embed="rId3">
            <a:extLst>
              <a:ext uri="{28A0092B-C50C-407E-A947-70E740481C1C}">
                <a14:useLocalDpi xmlns:a14="http://schemas.microsoft.com/office/drawing/2010/main" val="0"/>
              </a:ext>
            </a:extLst>
          </a:blip>
          <a:srcRect b="14121"/>
          <a:stretch/>
        </p:blipFill>
        <p:spPr bwMode="auto">
          <a:xfrm>
            <a:off x="6626212" y="3106356"/>
            <a:ext cx="5565787" cy="3515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91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a:t>How is Macbeth presented?</a:t>
            </a:r>
          </a:p>
        </p:txBody>
      </p:sp>
      <p:sp>
        <p:nvSpPr>
          <p:cNvPr id="3" name="Content Placeholder 2"/>
          <p:cNvSpPr>
            <a:spLocks noGrp="1"/>
          </p:cNvSpPr>
          <p:nvPr>
            <p:ph idx="1"/>
          </p:nvPr>
        </p:nvSpPr>
        <p:spPr/>
        <p:txBody>
          <a:bodyPr/>
          <a:lstStyle/>
          <a:p>
            <a:r>
              <a:rPr lang="en-GB" dirty="0"/>
              <a:t>What words suggest Macbeth is </a:t>
            </a:r>
            <a:r>
              <a:rPr lang="en-GB" b="1" dirty="0">
                <a:solidFill>
                  <a:srgbClr val="FF0000"/>
                </a:solidFill>
              </a:rPr>
              <a:t>heroic</a:t>
            </a:r>
            <a:r>
              <a:rPr lang="en-GB" dirty="0"/>
              <a:t>?</a:t>
            </a:r>
          </a:p>
          <a:p>
            <a:r>
              <a:rPr lang="en-GB" dirty="0"/>
              <a:t>What words suggest he is simply </a:t>
            </a:r>
            <a:r>
              <a:rPr lang="en-GB" b="1" dirty="0">
                <a:solidFill>
                  <a:srgbClr val="FF0000"/>
                </a:solidFill>
              </a:rPr>
              <a:t>violent</a:t>
            </a:r>
            <a:r>
              <a:rPr lang="en-GB" dirty="0"/>
              <a:t> and </a:t>
            </a:r>
            <a:r>
              <a:rPr lang="en-GB" b="1" dirty="0">
                <a:solidFill>
                  <a:srgbClr val="FF0000"/>
                </a:solidFill>
              </a:rPr>
              <a:t>bloodthirsty</a:t>
            </a:r>
            <a:r>
              <a:rPr lang="en-GB" dirty="0"/>
              <a:t>?</a:t>
            </a:r>
          </a:p>
          <a:p>
            <a:r>
              <a:rPr lang="en-GB" dirty="0"/>
              <a:t>Is there a difference?</a:t>
            </a:r>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94863" y="3117756"/>
            <a:ext cx="3193840" cy="3549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3239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GB" dirty="0"/>
              <a:t>How does Shakespeare present Macbeth in the captain’s speech?</a:t>
            </a:r>
          </a:p>
        </p:txBody>
      </p:sp>
      <p:sp>
        <p:nvSpPr>
          <p:cNvPr id="3" name="Content Placeholder 2"/>
          <p:cNvSpPr>
            <a:spLocks noGrp="1"/>
          </p:cNvSpPr>
          <p:nvPr>
            <p:ph idx="1"/>
          </p:nvPr>
        </p:nvSpPr>
        <p:spPr>
          <a:xfrm>
            <a:off x="389743" y="1825624"/>
            <a:ext cx="11437495" cy="5032375"/>
          </a:xfrm>
        </p:spPr>
        <p:txBody>
          <a:bodyPr/>
          <a:lstStyle/>
          <a:p>
            <a:pPr marL="514350" indent="-514350">
              <a:buFont typeface="+mj-lt"/>
              <a:buAutoNum type="arabicPeriod"/>
            </a:pPr>
            <a:r>
              <a:rPr lang="en-GB" dirty="0"/>
              <a:t>Shakespeare’s use of language suggests that the captain would be… because… </a:t>
            </a:r>
          </a:p>
          <a:p>
            <a:pPr marL="514350" indent="-514350">
              <a:buFont typeface="+mj-lt"/>
              <a:buAutoNum type="arabicPeriod"/>
            </a:pPr>
            <a:r>
              <a:rPr lang="en-GB" dirty="0"/>
              <a:t>The captain, and other soldiers … (explain what they think of Macbeth with a quote). This would encourage the audience to think Macbeth is</a:t>
            </a:r>
            <a:r>
              <a:rPr lang="en-GB"/>
              <a:t>… because…</a:t>
            </a:r>
            <a:endParaRPr lang="en-GB" dirty="0"/>
          </a:p>
          <a:p>
            <a:pPr marL="514350" indent="-514350">
              <a:buFont typeface="+mj-lt"/>
              <a:buAutoNum type="arabicPeriod"/>
            </a:pPr>
            <a:r>
              <a:rPr lang="en-GB" dirty="0"/>
              <a:t>Some of the language Shakespeare uses gives us the impression that Macbeth is… for example… this suggests / implies / tell us that…</a:t>
            </a:r>
          </a:p>
          <a:p>
            <a:pPr marL="514350" indent="-514350">
              <a:buFont typeface="+mj-lt"/>
              <a:buAutoNum type="arabicPeriod"/>
            </a:pPr>
            <a:r>
              <a:rPr lang="en-GB" dirty="0"/>
              <a:t>However, Shakespeare’s language also tells us that Macbeth is … for example… this suggests / implies / tell us that…</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196730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677</Words>
  <Application>Microsoft Macintosh PowerPoint</Application>
  <PresentationFormat>Widescreen</PresentationFormat>
  <Paragraphs>82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Act 1 Scene 2</vt:lpstr>
      <vt:lpstr>Act 1 Scene 2</vt:lpstr>
      <vt:lpstr>Match  ‘em up!</vt:lpstr>
      <vt:lpstr>In the 1600s English was different…</vt:lpstr>
      <vt:lpstr>The Captain’s Speech</vt:lpstr>
      <vt:lpstr>The Captain’s Speech</vt:lpstr>
      <vt:lpstr>If you were Director…</vt:lpstr>
      <vt:lpstr>How is Macbeth presented?</vt:lpstr>
      <vt:lpstr>How does Shakespeare present Macbeth in the captain’s speech?</vt:lpstr>
      <vt:lpstr>Paragraph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1 Scene 2</dc:title>
  <dc:creator>Melanie Wright</dc:creator>
  <cp:lastModifiedBy>Melanie Wright</cp:lastModifiedBy>
  <cp:revision>1</cp:revision>
  <dcterms:created xsi:type="dcterms:W3CDTF">2022-10-20T19:15:15Z</dcterms:created>
  <dcterms:modified xsi:type="dcterms:W3CDTF">2022-10-20T19:21:00Z</dcterms:modified>
</cp:coreProperties>
</file>