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57C2-EDED-3E20-76D9-B47EB9278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5D97F-A31F-1042-FD9A-5AE7C455D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2AFE-B492-334C-3ACE-F3BD938E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2C69-CFAE-96C2-4E05-4B92CF43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9BD7-C25D-CD54-4844-C5E70227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9A72-F4D2-C3A5-09F4-CCE2D06F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D01AA-5553-BEA6-9466-517DD9C3A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D4CA7-8479-E85B-25A3-CEA923C8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D1E9C-FEDF-C348-610E-97A20847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54B41-8ADA-1A28-6C47-692045FB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9A538A-DBAD-A948-D8D3-03FC68FDA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11354-BF2A-EC07-B19D-A9CF5A788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82659-ABC7-56B6-CD88-62C1A139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1D771-0400-FB41-0B09-093597CB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40184-6619-0469-0377-767234B3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9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F18B-0C45-9BE5-950B-687B5BBB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1A3D4-2971-5D27-0B40-3A203B129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4AD44-755E-3492-50CD-E7E71658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9A8F-3C28-D2ED-F136-45A08D3C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53FF-0BA4-9C2E-3FDF-4B818D30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B05C-92D1-6A14-66E2-6F5AB68C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4C6A6-7DF4-A56E-691E-99EDA14A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976AA-CA6C-3723-606E-BC116AB6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D2963-7BC4-9D17-1354-5C43B152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1A4BE-FACE-F247-B2E0-AEF0A0AA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3BE9-C997-2C74-D504-B68D26F4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D127C-A18B-1150-0984-FB07537A0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FB09A-1147-2612-DF83-4766E837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F8214-3543-18AC-D6ED-6B5E75D6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8EBD-AD5E-8C98-273F-02390C65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31311-DBE1-6012-0047-28FE1F17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2C13-BB4C-12BB-A085-6C4CA16C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BFD43-1B4A-B583-F4AF-1DDA42AB1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4D792-7CD3-C28B-A09E-54F29F9B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C3571-8876-2219-4858-F5963AE4C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F3FD1-FA0E-8626-84BC-9CB08243A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8D8550-E25D-21F5-9AFF-7712217C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0506B-38F7-D9C4-6B7B-0812E16F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1B983-2D7C-7D0D-AE64-A0AE3EB7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8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512E-279A-47DF-454F-83B0B718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CAE9-6B9E-1A19-BA14-143ED756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2D16D-8A30-81CB-E510-8D925F1A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CC604-5AB4-162A-EDC1-78A107ED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7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D95C1-4BD3-9A37-DE64-8B5C1900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C4D78-07C8-2D55-19D5-E6030F08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8D1B-88F1-1FF3-C866-71E23B72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369D-1F30-D22F-FDE2-8F0D9042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142E-0860-5A77-F66E-12510A85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E1AE8-2616-E461-6F5A-071C6D74B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32311-11DD-EA2B-F0B1-72F4D05A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95105-9BC7-75BF-B680-922251EA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C4C32-E7BB-1C49-84B2-D9D734B4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A91A-0616-FAEC-1525-4E9CAB30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E866A-E1A2-7E9F-34D0-C57FB93BF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CECB3-4623-0F4E-6849-8A1C58F1E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360F-D7C0-811F-1255-A165E9F7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76DDC-B377-C4DB-939F-55FA4665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22979-92F9-C033-BEE3-0C6575D7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8969D-B08F-3DBD-DB4C-CB58F13C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51A78-D8C5-8E28-BB3C-949F75330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87E5-2680-36F7-29D3-1FA4A9306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529D-6933-5740-853E-4136EA157B0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C3C4-4F8F-55E0-E69F-FF5AF3681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EFA0B-9C19-6F65-B60C-9F6783C64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9C8B-FC27-8F4E-8888-B58E27FB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537A2049-0489-B26B-370D-18F7C95C1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65" y="45305"/>
            <a:ext cx="4767072" cy="6714187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picture containing rectangle, square, line&#10;&#10;Description automatically generated">
            <a:extLst>
              <a:ext uri="{FF2B5EF4-FFF2-40B4-BE49-F238E27FC236}">
                <a16:creationId xmlns:a16="http://schemas.microsoft.com/office/drawing/2014/main" id="{3C1F7B3A-4CF7-C67D-8724-D340A4B53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02" y="62971"/>
            <a:ext cx="4767072" cy="67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4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rectangle, paper product, printing&#10;&#10;Description automatically generated">
            <a:extLst>
              <a:ext uri="{FF2B5EF4-FFF2-40B4-BE49-F238E27FC236}">
                <a16:creationId xmlns:a16="http://schemas.microsoft.com/office/drawing/2014/main" id="{91C64C85-6FBD-A3A8-2F1C-0DE352BC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92" y="114026"/>
            <a:ext cx="4972460" cy="662994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Wright</dc:creator>
  <cp:lastModifiedBy>Melanie Wright</cp:lastModifiedBy>
  <cp:revision>2</cp:revision>
  <dcterms:created xsi:type="dcterms:W3CDTF">2023-05-19T21:53:08Z</dcterms:created>
  <dcterms:modified xsi:type="dcterms:W3CDTF">2023-05-19T21:59:36Z</dcterms:modified>
</cp:coreProperties>
</file>