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9" r:id="rId3"/>
    <p:sldId id="281" r:id="rId4"/>
    <p:sldId id="290" r:id="rId5"/>
    <p:sldId id="28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2D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p:cViewPr varScale="1">
        <p:scale>
          <a:sx n="120" d="100"/>
          <a:sy n="120" d="100"/>
        </p:scale>
        <p:origin x="140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1F1833-337A-48AE-A098-2D121CE13977}"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F1833-337A-48AE-A098-2D121CE13977}"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F1833-337A-48AE-A098-2D121CE13977}"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F1833-337A-48AE-A098-2D121CE13977}"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1F1833-337A-48AE-A098-2D121CE13977}"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1F1833-337A-48AE-A098-2D121CE13977}" type="datetimeFigureOut">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1F1833-337A-48AE-A098-2D121CE13977}" type="datetimeFigureOut">
              <a:rPr lang="en-GB" smtClean="0"/>
              <a:t>18/04/2023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1F1833-337A-48AE-A098-2D121CE13977}" type="datetimeFigureOut">
              <a:rPr lang="en-GB" smtClean="0"/>
              <a:t>18/04/2023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F1833-337A-48AE-A098-2D121CE13977}" type="datetimeFigureOut">
              <a:rPr lang="en-GB" smtClean="0"/>
              <a:t>18/04/2023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F021FC-404F-408E-B52D-FC052B9FFDB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1F1833-337A-48AE-A098-2D121CE13977}" type="datetimeFigureOut">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F021FC-404F-408E-B52D-FC052B9FFDB4}"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71F1833-337A-48AE-A098-2D121CE13977}" type="datetimeFigureOut">
              <a:rPr lang="en-GB" smtClean="0"/>
              <a:t>18/04/2023</a:t>
            </a:fld>
            <a:endParaRPr lang="en-GB"/>
          </a:p>
        </p:txBody>
      </p:sp>
      <p:sp>
        <p:nvSpPr>
          <p:cNvPr id="9" name="Slide Number Placeholder 8"/>
          <p:cNvSpPr>
            <a:spLocks noGrp="1"/>
          </p:cNvSpPr>
          <p:nvPr>
            <p:ph type="sldNum" sz="quarter" idx="11"/>
          </p:nvPr>
        </p:nvSpPr>
        <p:spPr/>
        <p:txBody>
          <a:bodyPr/>
          <a:lstStyle/>
          <a:p>
            <a:fld id="{18F021FC-404F-408E-B52D-FC052B9FFDB4}"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8F021FC-404F-408E-B52D-FC052B9FFDB4}"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71F1833-337A-48AE-A098-2D121CE13977}" type="datetimeFigureOut">
              <a:rPr lang="en-GB" smtClean="0"/>
              <a:t>18/04/2023</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0ahUKEwjSt9aSwKLJAhWCcRQKHY_qA_wQjRwIBw&amp;url=http://genius.com/discussions/109589-Text-of-the-day-macbeth-act-5-scene-8-final-scene&amp;bvm=bv.108194040,d.d24&amp;psig=AFQjCNHo_vFwff_Sy6vY8HWlnJHBMc1lEA&amp;ust=144822914693367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3800" b="1" dirty="0">
                <a:solidFill>
                  <a:srgbClr val="FF0000"/>
                </a:solidFill>
                <a:latin typeface="Chiller" panose="04020404031007020602" pitchFamily="82" charset="0"/>
              </a:rPr>
              <a:t>Macbeth</a:t>
            </a:r>
            <a:endParaRPr lang="en-GB" b="1" dirty="0">
              <a:solidFill>
                <a:srgbClr val="FF0000"/>
              </a:solidFill>
              <a:latin typeface="Chiller" panose="04020404031007020602" pitchFamily="82" charset="0"/>
            </a:endParaRPr>
          </a:p>
        </p:txBody>
      </p:sp>
      <p:sp>
        <p:nvSpPr>
          <p:cNvPr id="3" name="Subtitle 2"/>
          <p:cNvSpPr>
            <a:spLocks noGrp="1"/>
          </p:cNvSpPr>
          <p:nvPr>
            <p:ph type="subTitle" idx="1"/>
          </p:nvPr>
        </p:nvSpPr>
        <p:spPr>
          <a:xfrm>
            <a:off x="323528" y="4572000"/>
            <a:ext cx="7776864" cy="2097360"/>
          </a:xfrm>
        </p:spPr>
        <p:txBody>
          <a:bodyPr>
            <a:noAutofit/>
          </a:bodyPr>
          <a:lstStyle/>
          <a:p>
            <a:pPr>
              <a:spcAft>
                <a:spcPts val="0"/>
              </a:spcAft>
            </a:pPr>
            <a:r>
              <a:rPr lang="en-GB" sz="2400" b="1" dirty="0"/>
              <a:t>Learning Objective</a:t>
            </a:r>
          </a:p>
          <a:p>
            <a:r>
              <a:rPr lang="en-GB" sz="2400" dirty="0"/>
              <a:t>Read and understand Act 5 Scene 8 and 9</a:t>
            </a:r>
          </a:p>
        </p:txBody>
      </p:sp>
      <p:pic>
        <p:nvPicPr>
          <p:cNvPr id="1026" name="Picture 2" descr="Macbeth (2015) Po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7818"/>
            <a:ext cx="3046462" cy="451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117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Read Act 5 Scene 8</a:t>
            </a:r>
          </a:p>
        </p:txBody>
      </p:sp>
      <p:sp>
        <p:nvSpPr>
          <p:cNvPr id="3" name="Content Placeholder 2"/>
          <p:cNvSpPr>
            <a:spLocks noGrp="1"/>
          </p:cNvSpPr>
          <p:nvPr>
            <p:ph idx="1"/>
          </p:nvPr>
        </p:nvSpPr>
        <p:spPr>
          <a:xfrm>
            <a:off x="107504" y="1340768"/>
            <a:ext cx="8208912" cy="5328592"/>
          </a:xfrm>
        </p:spPr>
        <p:txBody>
          <a:bodyPr>
            <a:normAutofit/>
          </a:bodyPr>
          <a:lstStyle/>
          <a:p>
            <a:pPr marL="114300" indent="0">
              <a:buNone/>
            </a:pPr>
            <a:endParaRPr lang="en-GB" sz="2400" dirty="0"/>
          </a:p>
        </p:txBody>
      </p:sp>
      <p:pic>
        <p:nvPicPr>
          <p:cNvPr id="3074" name="Picture 2" descr="https://images.rapgenius.com/811dca5d3d8369381b8b1ade0efb55ec.1000x563x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988840"/>
            <a:ext cx="7239000" cy="4076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61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7825680" cy="1143000"/>
          </a:xfrm>
        </p:spPr>
        <p:txBody>
          <a:bodyPr/>
          <a:lstStyle/>
          <a:p>
            <a:r>
              <a:rPr lang="en-GB" sz="4800" b="1" i="1" dirty="0"/>
              <a:t>‘I will not yield’.</a:t>
            </a:r>
            <a:r>
              <a:rPr lang="en-GB" sz="4800" i="1" dirty="0"/>
              <a:t> </a:t>
            </a:r>
            <a:endParaRPr lang="en-GB" dirty="0"/>
          </a:p>
        </p:txBody>
      </p:sp>
      <p:sp>
        <p:nvSpPr>
          <p:cNvPr id="3" name="Content Placeholder 2"/>
          <p:cNvSpPr>
            <a:spLocks noGrp="1"/>
          </p:cNvSpPr>
          <p:nvPr>
            <p:ph idx="1"/>
          </p:nvPr>
        </p:nvSpPr>
        <p:spPr/>
        <p:txBody>
          <a:bodyPr>
            <a:normAutofit/>
          </a:bodyPr>
          <a:lstStyle/>
          <a:p>
            <a:r>
              <a:rPr lang="en-GB" sz="3200" dirty="0"/>
              <a:t>The end of Scene 8 are Macbeth’s last lines and he chooses life over death here. How would Macbeth deliver this line? Consider different ways of acting it out. Think about the lasting impression of Macbeth you would want to leave with the audience: is his death brave and dignified or cowardly and abject?</a:t>
            </a:r>
          </a:p>
        </p:txBody>
      </p:sp>
    </p:spTree>
    <p:extLst>
      <p:ext uri="{BB962C8B-B14F-4D97-AF65-F5344CB8AC3E}">
        <p14:creationId xmlns:p14="http://schemas.microsoft.com/office/powerpoint/2010/main" val="215266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 the play</a:t>
            </a:r>
          </a:p>
        </p:txBody>
      </p:sp>
      <p:sp>
        <p:nvSpPr>
          <p:cNvPr id="3" name="Content Placeholder 2"/>
          <p:cNvSpPr>
            <a:spLocks noGrp="1"/>
          </p:cNvSpPr>
          <p:nvPr>
            <p:ph idx="1"/>
          </p:nvPr>
        </p:nvSpPr>
        <p:spPr>
          <a:xfrm>
            <a:off x="457200" y="1600200"/>
            <a:ext cx="7620000" cy="5257800"/>
          </a:xfrm>
        </p:spPr>
        <p:txBody>
          <a:bodyPr>
            <a:normAutofit/>
          </a:bodyPr>
          <a:lstStyle/>
          <a:p>
            <a:r>
              <a:rPr lang="en-GB" sz="4000" dirty="0"/>
              <a:t>What are the 10 most important key events of the whole play? Discuss as a class what the pivotal moments are. </a:t>
            </a:r>
          </a:p>
          <a:p>
            <a:r>
              <a:rPr lang="en-GB" sz="4000" dirty="0"/>
              <a:t>Find the most influential line within that event. </a:t>
            </a:r>
          </a:p>
          <a:p>
            <a:r>
              <a:rPr lang="en-GB" sz="4000" dirty="0"/>
              <a:t>What are the 10 most </a:t>
            </a:r>
            <a:r>
              <a:rPr lang="en-GB" sz="4000"/>
              <a:t>important quotations </a:t>
            </a:r>
            <a:r>
              <a:rPr lang="en-GB" sz="4000" dirty="0"/>
              <a:t>of the play?</a:t>
            </a:r>
          </a:p>
        </p:txBody>
      </p:sp>
    </p:spTree>
    <p:extLst>
      <p:ext uri="{BB962C8B-B14F-4D97-AF65-F5344CB8AC3E}">
        <p14:creationId xmlns:p14="http://schemas.microsoft.com/office/powerpoint/2010/main" val="11928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Task</a:t>
            </a:r>
            <a:endParaRPr lang="en-GB" dirty="0"/>
          </a:p>
        </p:txBody>
      </p:sp>
      <p:sp>
        <p:nvSpPr>
          <p:cNvPr id="3" name="Content Placeholder 2"/>
          <p:cNvSpPr>
            <a:spLocks noGrp="1"/>
          </p:cNvSpPr>
          <p:nvPr>
            <p:ph idx="1"/>
          </p:nvPr>
        </p:nvSpPr>
        <p:spPr>
          <a:xfrm>
            <a:off x="457200" y="1600200"/>
            <a:ext cx="7620000" cy="4925144"/>
          </a:xfrm>
        </p:spPr>
        <p:txBody>
          <a:bodyPr>
            <a:normAutofit fontScale="92500" lnSpcReduction="20000"/>
          </a:bodyPr>
          <a:lstStyle/>
          <a:p>
            <a:r>
              <a:rPr lang="en-GB" sz="4400" b="1" dirty="0">
                <a:solidFill>
                  <a:srgbClr val="FF0000"/>
                </a:solidFill>
              </a:rPr>
              <a:t>Must</a:t>
            </a:r>
            <a:r>
              <a:rPr lang="en-GB" sz="4400" dirty="0"/>
              <a:t>: Write a summary of </a:t>
            </a:r>
            <a:r>
              <a:rPr lang="en-GB" sz="4400" i="1" dirty="0"/>
              <a:t>‘Macbeth’ </a:t>
            </a:r>
            <a:r>
              <a:rPr lang="en-GB" sz="4400" dirty="0"/>
              <a:t>in exactly 150 words</a:t>
            </a:r>
          </a:p>
          <a:p>
            <a:r>
              <a:rPr lang="en-GB" sz="4400" b="1" dirty="0">
                <a:solidFill>
                  <a:srgbClr val="FFC000"/>
                </a:solidFill>
              </a:rPr>
              <a:t>Should:</a:t>
            </a:r>
            <a:r>
              <a:rPr lang="en-GB" sz="4400" b="1" dirty="0"/>
              <a:t> </a:t>
            </a:r>
            <a:r>
              <a:rPr lang="en-GB" sz="4400" dirty="0"/>
              <a:t>Cut the summary down to 75 words</a:t>
            </a:r>
          </a:p>
          <a:p>
            <a:r>
              <a:rPr lang="en-GB" sz="4400" b="1" dirty="0">
                <a:solidFill>
                  <a:srgbClr val="00B050"/>
                </a:solidFill>
              </a:rPr>
              <a:t>Could</a:t>
            </a:r>
            <a:r>
              <a:rPr lang="en-GB" sz="4400" b="1" dirty="0"/>
              <a:t>: </a:t>
            </a:r>
            <a:r>
              <a:rPr lang="en-GB" sz="4400" dirty="0"/>
              <a:t>Cut the summary even further to 50 and then 10 words. Select one word that captures the most important element of the play.</a:t>
            </a:r>
          </a:p>
        </p:txBody>
      </p:sp>
    </p:spTree>
    <p:extLst>
      <p:ext uri="{BB962C8B-B14F-4D97-AF65-F5344CB8AC3E}">
        <p14:creationId xmlns:p14="http://schemas.microsoft.com/office/powerpoint/2010/main" val="4207025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1693</TotalTime>
  <Words>178</Words>
  <Application>Microsoft Macintosh PowerPoint</Application>
  <PresentationFormat>On-screen Show (4:3)</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Chiller</vt:lpstr>
      <vt:lpstr>Adjacency</vt:lpstr>
      <vt:lpstr>Macbeth</vt:lpstr>
      <vt:lpstr>Read Act 5 Scene 8</vt:lpstr>
      <vt:lpstr>‘I will not yield’. </vt:lpstr>
      <vt:lpstr>Review the play</vt:lpstr>
      <vt:lpstr>Task</vt:lpstr>
    </vt:vector>
  </TitlesOfParts>
  <Company>Northgate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dc:title>
  <dc:creator>all</dc:creator>
  <cp:lastModifiedBy>Melanie Wright</cp:lastModifiedBy>
  <cp:revision>116</cp:revision>
  <dcterms:created xsi:type="dcterms:W3CDTF">2015-07-23T20:50:39Z</dcterms:created>
  <dcterms:modified xsi:type="dcterms:W3CDTF">2023-04-19T00:17:28Z</dcterms:modified>
</cp:coreProperties>
</file>